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5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4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4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7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1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7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6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3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DA73-0E55-4F43-BE35-A72E361F673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F4C5-1C77-47F9-A0F8-12A551FF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3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79930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eqrw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us 4"/>
          <p:cNvSpPr/>
          <p:nvPr/>
        </p:nvSpPr>
        <p:spPr>
          <a:xfrm>
            <a:off x="609600" y="3886200"/>
            <a:ext cx="7620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457200" y="5181600"/>
            <a:ext cx="914400" cy="609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2438400" y="381000"/>
            <a:ext cx="762000" cy="685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vision 7"/>
          <p:cNvSpPr/>
          <p:nvPr/>
        </p:nvSpPr>
        <p:spPr>
          <a:xfrm>
            <a:off x="3962400" y="533400"/>
            <a:ext cx="685800" cy="3810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5715000" y="228600"/>
            <a:ext cx="1219200" cy="685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Not Equal 9"/>
          <p:cNvSpPr/>
          <p:nvPr/>
        </p:nvSpPr>
        <p:spPr>
          <a:xfrm>
            <a:off x="7543800" y="533400"/>
            <a:ext cx="1066800" cy="12192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91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2012-06-08T07:45:55Z</dcterms:created>
  <dcterms:modified xsi:type="dcterms:W3CDTF">2012-06-08T07:49:59Z</dcterms:modified>
</cp:coreProperties>
</file>