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183DC-1B52-4AC5-B054-3C9F38EE87B7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D7809-3CE2-47BB-8AB0-C71A91F9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00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3B46-1724-402F-8149-F10B9E5121B0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89BA-7737-4A94-928C-9B2832CF2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6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3B46-1724-402F-8149-F10B9E5121B0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89BA-7737-4A94-928C-9B2832CF2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6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03B46-1724-402F-8149-F10B9E5121B0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289BA-7737-4A94-928C-9B2832CF2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3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subtitle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91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text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056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text</vt:lpstr>
      <vt:lpstr>text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2012-06-08T05:54:22Z</dcterms:created>
  <dcterms:modified xsi:type="dcterms:W3CDTF">2012-06-08T06:03:02Z</dcterms:modified>
</cp:coreProperties>
</file>