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  <p:sldMasterId id="2147483792" r:id="rId2"/>
  </p:sldMasterIdLst>
  <p:notesMasterIdLst>
    <p:notesMasterId r:id="rId4"/>
  </p:notesMasterIdLst>
  <p:handoutMasterIdLst>
    <p:handoutMasterId r:id="rId5"/>
  </p:handoutMasterIdLst>
  <p:sldIdLst>
    <p:sldId id="4338" r:id="rId3"/>
  </p:sldIdLst>
  <p:sldSz cx="9144000" cy="6858000" type="screen4x3"/>
  <p:notesSz cx="6858000" cy="9083675"/>
  <p:custDataLst>
    <p:tags r:id="rId6"/>
  </p:custDataLst>
  <p:defaultTextStyle>
    <a:defPPr>
      <a:defRPr lang="en-US"/>
    </a:defPPr>
    <a:lvl1pPr algn="r" rtl="0" fontAlgn="base">
      <a:spcBef>
        <a:spcPct val="50000"/>
      </a:spcBef>
      <a:spcAft>
        <a:spcPct val="0"/>
      </a:spcAft>
      <a:buClr>
        <a:srgbClr val="000066"/>
      </a:buClr>
      <a:buFont typeface="Wingdings" pitchFamily="2" charset="2"/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50000"/>
      </a:spcBef>
      <a:spcAft>
        <a:spcPct val="0"/>
      </a:spcAft>
      <a:buClr>
        <a:srgbClr val="000066"/>
      </a:buClr>
      <a:buFont typeface="Wingdings" pitchFamily="2" charset="2"/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50000"/>
      </a:spcBef>
      <a:spcAft>
        <a:spcPct val="0"/>
      </a:spcAft>
      <a:buClr>
        <a:srgbClr val="000066"/>
      </a:buClr>
      <a:buFont typeface="Wingdings" pitchFamily="2" charset="2"/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50000"/>
      </a:spcBef>
      <a:spcAft>
        <a:spcPct val="0"/>
      </a:spcAft>
      <a:buClr>
        <a:srgbClr val="000066"/>
      </a:buClr>
      <a:buFont typeface="Wingdings" pitchFamily="2" charset="2"/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50000"/>
      </a:spcBef>
      <a:spcAft>
        <a:spcPct val="0"/>
      </a:spcAft>
      <a:buClr>
        <a:srgbClr val="000066"/>
      </a:buClr>
      <a:buFont typeface="Wingdings" pitchFamily="2" charset="2"/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BM_USER" initials="" lastIdx="5" clrIdx="0"/>
  <p:cmAuthor id="1" name="Brian Adl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1E3"/>
    <a:srgbClr val="009900"/>
    <a:srgbClr val="CC0000"/>
    <a:srgbClr val="CCECFF"/>
    <a:srgbClr val="CCFFFF"/>
    <a:srgbClr val="99CCFF"/>
    <a:srgbClr val="FF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3" autoAdjust="0"/>
    <p:restoredTop sz="92976" autoAdjust="0"/>
  </p:normalViewPr>
  <p:slideViewPr>
    <p:cSldViewPr snapToGrid="0">
      <p:cViewPr>
        <p:scale>
          <a:sx n="100" d="100"/>
          <a:sy n="100" d="100"/>
        </p:scale>
        <p:origin x="-990" y="-30"/>
      </p:cViewPr>
      <p:guideLst>
        <p:guide orient="horz" pos="557"/>
        <p:guide pos="28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794" y="-90"/>
      </p:cViewPr>
      <p:guideLst>
        <p:guide orient="horz" pos="286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7" tIns="45648" rIns="91297" bIns="45648" numCol="1" anchor="t" anchorCtr="0" compatLnSpc="1">
            <a:prstTxWarp prst="textNoShape">
              <a:avLst/>
            </a:prstTxWarp>
          </a:bodyPr>
          <a:lstStyle>
            <a:lvl1pPr algn="l" defTabSz="912813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3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7" tIns="45648" rIns="91297" bIns="45648" numCol="1" anchor="t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358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3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7" tIns="45648" rIns="91297" bIns="45648" numCol="1" anchor="b" anchorCtr="0" compatLnSpc="1">
            <a:prstTxWarp prst="textNoShape">
              <a:avLst/>
            </a:prstTxWarp>
          </a:bodyPr>
          <a:lstStyle>
            <a:lvl1pPr algn="l" defTabSz="912813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358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628063"/>
            <a:ext cx="2973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7" tIns="45648" rIns="91297" bIns="45648" numCol="1" anchor="b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fld id="{4E0C5EF2-72CB-4635-ADBD-B49CB82B2E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34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7" tIns="45648" rIns="91297" bIns="45648" numCol="1" anchor="t" anchorCtr="0" compatLnSpc="1">
            <a:prstTxWarp prst="textNoShape">
              <a:avLst/>
            </a:prstTxWarp>
          </a:bodyPr>
          <a:lstStyle>
            <a:lvl1pPr algn="l" defTabSz="912813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7" tIns="45648" rIns="91297" bIns="45648" numCol="1" anchor="t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6400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7" tIns="45648" rIns="91297" bIns="456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3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7" tIns="45648" rIns="91297" bIns="45648" numCol="1" anchor="b" anchorCtr="0" compatLnSpc="1">
            <a:prstTxWarp prst="textNoShape">
              <a:avLst/>
            </a:prstTxWarp>
          </a:bodyPr>
          <a:lstStyle>
            <a:lvl1pPr algn="l" defTabSz="912813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28063"/>
            <a:ext cx="2973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7" tIns="45648" rIns="91297" bIns="45648" numCol="1" anchor="b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fld id="{7DEB2449-4C5D-42AA-8973-FD7C5593B9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24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D1AB0-35D3-4FF0-8C43-CE9439D39817}" type="slidenum">
              <a:rPr lang="en-US"/>
              <a:pPr/>
              <a:t>1</a:t>
            </a:fld>
            <a:endParaRPr lang="en-US"/>
          </a:p>
        </p:txBody>
      </p:sp>
      <p:sp>
        <p:nvSpPr>
          <p:cNvPr id="104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0E17D-3DAB-4269-A095-5E4ADA9D5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A73E6-DF3A-4DAF-AD28-1EDB5AA53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7300" y="376238"/>
            <a:ext cx="2111375" cy="4908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76238"/>
            <a:ext cx="6184900" cy="4908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0F36F-AAC2-4F4A-A8E7-FDC3B4367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62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382713"/>
            <a:ext cx="3811588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7088" y="1382713"/>
            <a:ext cx="3811587" cy="1874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7088" y="3409950"/>
            <a:ext cx="3811587" cy="1874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684212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98360-6679-4E40-9292-EB84E91B2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19200" y="6500813"/>
            <a:ext cx="4040188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5456238" y="6500813"/>
            <a:ext cx="1706562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3762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3100" y="1382713"/>
            <a:ext cx="3811588" cy="1874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7088" y="1382713"/>
            <a:ext cx="3811587" cy="1874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73100" y="3409950"/>
            <a:ext cx="3811588" cy="1874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7088" y="3409950"/>
            <a:ext cx="3811587" cy="1874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684212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41E29-4E86-4B09-813B-D71E0426D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19200" y="6500813"/>
            <a:ext cx="4040188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5456238" y="6500813"/>
            <a:ext cx="1706562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382713"/>
            <a:ext cx="3811588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382713"/>
            <a:ext cx="381158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15E06-EE73-42D2-83CD-4FD439862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7300" y="376238"/>
            <a:ext cx="2111375" cy="4908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76238"/>
            <a:ext cx="6184900" cy="4908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25216-B765-4F6F-844B-290699DF9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382713"/>
            <a:ext cx="3811588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382713"/>
            <a:ext cx="381158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FC5E4-EB9F-4ADD-8C92-444EE4171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508BD-0F04-4B1F-B827-11B5D0886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D26D1-B157-421D-8EE0-EEEAB8D2F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86423-9C54-4472-B50A-7098E29E6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4925-E62B-4267-BFE6-1B425ADD7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3954-9FC1-4A6F-93CB-9762E5542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61122" name="Picture 2" descr="blueas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blackWhite">
          <a:xfrm>
            <a:off x="0" y="6500813"/>
            <a:ext cx="9144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61123" name="Picture 3" descr="blueas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blackWhite">
          <a:xfrm>
            <a:off x="0" y="0"/>
            <a:ext cx="9144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61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376238"/>
            <a:ext cx="8245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861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1382713"/>
            <a:ext cx="7775575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631" name="Rectangle 7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53988" y="6500813"/>
            <a:ext cx="68421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sz="10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278AAD-D740-426C-8315-8C097D6F7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226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00813"/>
            <a:ext cx="4040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b="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6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56238" y="6500813"/>
            <a:ext cx="17065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b="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9861133" name="Picture 13" descr="WS_tex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400800"/>
            <a:ext cx="9145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15" r:id="rId12"/>
    <p:sldLayoutId id="214748381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228600" indent="-228600" algn="l" rtl="0" fontAlgn="base">
        <a:spcBef>
          <a:spcPct val="25000"/>
        </a:spcBef>
        <a:spcAft>
          <a:spcPct val="15000"/>
        </a:spcAft>
        <a:buClr>
          <a:srgbClr val="000066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33363" algn="l" rtl="0" fontAlgn="base">
        <a:spcBef>
          <a:spcPct val="25000"/>
        </a:spcBef>
        <a:spcAft>
          <a:spcPct val="15000"/>
        </a:spcAft>
        <a:buClr>
          <a:srgbClr val="000066"/>
        </a:buClr>
        <a:buFont typeface="Arial" charset="0"/>
        <a:buChar char="–"/>
        <a:defRPr sz="1200">
          <a:solidFill>
            <a:schemeClr val="tx1"/>
          </a:solidFill>
          <a:latin typeface="+mn-lt"/>
          <a:cs typeface="+mn-cs"/>
        </a:defRPr>
      </a:lvl2pPr>
      <a:lvl3pPr marL="914400" indent="-168275" algn="l" rtl="0" fontAlgn="base">
        <a:spcBef>
          <a:spcPct val="25000"/>
        </a:spcBef>
        <a:spcAft>
          <a:spcPct val="0"/>
        </a:spcAft>
        <a:buClr>
          <a:srgbClr val="000066"/>
        </a:buClr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1262063" indent="-233363" algn="l" rtl="0" fontAlgn="base">
        <a:spcBef>
          <a:spcPct val="25000"/>
        </a:spcBef>
        <a:spcAft>
          <a:spcPct val="0"/>
        </a:spcAft>
        <a:buClr>
          <a:srgbClr val="000066"/>
        </a:buClr>
        <a:buFont typeface="Arial" charset="0"/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1597025" indent="-220663" algn="l" rtl="0" fontAlgn="base">
        <a:spcBef>
          <a:spcPct val="25000"/>
        </a:spcBef>
        <a:spcAft>
          <a:spcPct val="0"/>
        </a:spcAft>
        <a:buClr>
          <a:srgbClr val="000066"/>
        </a:buClr>
        <a:buFont typeface="Arial" charset="0"/>
        <a:buChar char="&gt;"/>
        <a:defRPr sz="1200">
          <a:solidFill>
            <a:schemeClr val="tx1"/>
          </a:solidFill>
          <a:latin typeface="+mn-lt"/>
          <a:cs typeface="+mn-cs"/>
        </a:defRPr>
      </a:lvl5pPr>
      <a:lvl6pPr marL="2054225" indent="-220663" algn="l" rtl="0" fontAlgn="base">
        <a:spcBef>
          <a:spcPct val="25000"/>
        </a:spcBef>
        <a:spcAft>
          <a:spcPct val="0"/>
        </a:spcAft>
        <a:buClr>
          <a:srgbClr val="000066"/>
        </a:buClr>
        <a:buFont typeface="Arial" charset="0"/>
        <a:buChar char="&gt;"/>
        <a:defRPr sz="1200">
          <a:solidFill>
            <a:schemeClr val="tx1"/>
          </a:solidFill>
          <a:latin typeface="+mn-lt"/>
          <a:cs typeface="+mn-cs"/>
        </a:defRPr>
      </a:lvl6pPr>
      <a:lvl7pPr marL="2511425" indent="-220663" algn="l" rtl="0" fontAlgn="base">
        <a:spcBef>
          <a:spcPct val="25000"/>
        </a:spcBef>
        <a:spcAft>
          <a:spcPct val="0"/>
        </a:spcAft>
        <a:buClr>
          <a:srgbClr val="000066"/>
        </a:buClr>
        <a:buFont typeface="Arial" charset="0"/>
        <a:buChar char="&gt;"/>
        <a:defRPr sz="1200">
          <a:solidFill>
            <a:schemeClr val="tx1"/>
          </a:solidFill>
          <a:latin typeface="+mn-lt"/>
          <a:cs typeface="+mn-cs"/>
        </a:defRPr>
      </a:lvl7pPr>
      <a:lvl8pPr marL="2968625" indent="-220663" algn="l" rtl="0" fontAlgn="base">
        <a:spcBef>
          <a:spcPct val="25000"/>
        </a:spcBef>
        <a:spcAft>
          <a:spcPct val="0"/>
        </a:spcAft>
        <a:buClr>
          <a:srgbClr val="000066"/>
        </a:buClr>
        <a:buFont typeface="Arial" charset="0"/>
        <a:buChar char="&gt;"/>
        <a:defRPr sz="1200">
          <a:solidFill>
            <a:schemeClr val="tx1"/>
          </a:solidFill>
          <a:latin typeface="+mn-lt"/>
          <a:cs typeface="+mn-cs"/>
        </a:defRPr>
      </a:lvl8pPr>
      <a:lvl9pPr marL="3425825" indent="-220663" algn="l" rtl="0" fontAlgn="base">
        <a:spcBef>
          <a:spcPct val="25000"/>
        </a:spcBef>
        <a:spcAft>
          <a:spcPct val="0"/>
        </a:spcAft>
        <a:buClr>
          <a:srgbClr val="000066"/>
        </a:buClr>
        <a:buFont typeface="Arial" charset="0"/>
        <a:buChar char="&gt;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62146" name="Picture 2" descr="blueasttitlebo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blackWhite">
          <a:xfrm>
            <a:off x="0" y="54864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62147" name="Picture 3" descr="blueasttitle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blackWhite">
          <a:xfrm>
            <a:off x="0" y="0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62152" name="Picture 10" descr="Innovation_graphi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67200" y="1677988"/>
            <a:ext cx="48768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62153" name="Picture 13" descr="WS_tex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5181600"/>
            <a:ext cx="9145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6215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376238"/>
            <a:ext cx="8245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86215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1382713"/>
            <a:ext cx="7775575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24063" y="6221413"/>
            <a:ext cx="2897187" cy="311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300" b="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391150" y="6221413"/>
            <a:ext cx="1619250" cy="311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300" b="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25000"/>
        </a:spcBef>
        <a:spcAft>
          <a:spcPct val="15000"/>
        </a:spcAft>
        <a:buClr>
          <a:srgbClr val="000066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33363" algn="l" rtl="0" eaLnBrk="0" fontAlgn="base" hangingPunct="0">
        <a:spcBef>
          <a:spcPct val="25000"/>
        </a:spcBef>
        <a:spcAft>
          <a:spcPct val="15000"/>
        </a:spcAft>
        <a:buClr>
          <a:srgbClr val="000066"/>
        </a:buClr>
        <a:buFont typeface="Arial" charset="0"/>
        <a:buChar char="–"/>
        <a:defRPr sz="1200">
          <a:solidFill>
            <a:schemeClr val="tx1"/>
          </a:solidFill>
          <a:latin typeface="+mn-lt"/>
          <a:cs typeface="+mn-cs"/>
        </a:defRPr>
      </a:lvl2pPr>
      <a:lvl3pPr marL="914400" indent="-168275" algn="l" rtl="0" eaLnBrk="0" fontAlgn="base" hangingPunct="0">
        <a:spcBef>
          <a:spcPct val="25000"/>
        </a:spcBef>
        <a:spcAft>
          <a:spcPct val="0"/>
        </a:spcAft>
        <a:buClr>
          <a:srgbClr val="000066"/>
        </a:buClr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1262063" indent="-233363" algn="l" rtl="0" eaLnBrk="0" fontAlgn="base" hangingPunct="0">
        <a:spcBef>
          <a:spcPct val="25000"/>
        </a:spcBef>
        <a:spcAft>
          <a:spcPct val="0"/>
        </a:spcAft>
        <a:buClr>
          <a:srgbClr val="000066"/>
        </a:buClr>
        <a:buFont typeface="Arial" charset="0"/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1597025" indent="-220663" algn="l" rtl="0" eaLnBrk="0" fontAlgn="base" hangingPunct="0">
        <a:spcBef>
          <a:spcPct val="25000"/>
        </a:spcBef>
        <a:spcAft>
          <a:spcPct val="0"/>
        </a:spcAft>
        <a:buClr>
          <a:srgbClr val="000066"/>
        </a:buClr>
        <a:buFont typeface="Arial" charset="0"/>
        <a:buChar char="&gt;"/>
        <a:defRPr sz="1200">
          <a:solidFill>
            <a:schemeClr val="tx1"/>
          </a:solidFill>
          <a:latin typeface="+mn-lt"/>
          <a:cs typeface="+mn-cs"/>
        </a:defRPr>
      </a:lvl5pPr>
      <a:lvl6pPr marL="2054225" indent="-220663" algn="l" rtl="0" eaLnBrk="0" fontAlgn="base" hangingPunct="0">
        <a:spcBef>
          <a:spcPct val="25000"/>
        </a:spcBef>
        <a:spcAft>
          <a:spcPct val="0"/>
        </a:spcAft>
        <a:buClr>
          <a:srgbClr val="000066"/>
        </a:buClr>
        <a:buFont typeface="Arial" charset="0"/>
        <a:buChar char="&gt;"/>
        <a:defRPr sz="1200">
          <a:solidFill>
            <a:schemeClr val="tx1"/>
          </a:solidFill>
          <a:latin typeface="+mn-lt"/>
          <a:cs typeface="+mn-cs"/>
        </a:defRPr>
      </a:lvl6pPr>
      <a:lvl7pPr marL="2511425" indent="-220663" algn="l" rtl="0" eaLnBrk="0" fontAlgn="base" hangingPunct="0">
        <a:spcBef>
          <a:spcPct val="25000"/>
        </a:spcBef>
        <a:spcAft>
          <a:spcPct val="0"/>
        </a:spcAft>
        <a:buClr>
          <a:srgbClr val="000066"/>
        </a:buClr>
        <a:buFont typeface="Arial" charset="0"/>
        <a:buChar char="&gt;"/>
        <a:defRPr sz="1200">
          <a:solidFill>
            <a:schemeClr val="tx1"/>
          </a:solidFill>
          <a:latin typeface="+mn-lt"/>
          <a:cs typeface="+mn-cs"/>
        </a:defRPr>
      </a:lvl7pPr>
      <a:lvl8pPr marL="2968625" indent="-220663" algn="l" rtl="0" eaLnBrk="0" fontAlgn="base" hangingPunct="0">
        <a:spcBef>
          <a:spcPct val="25000"/>
        </a:spcBef>
        <a:spcAft>
          <a:spcPct val="0"/>
        </a:spcAft>
        <a:buClr>
          <a:srgbClr val="000066"/>
        </a:buClr>
        <a:buFont typeface="Arial" charset="0"/>
        <a:buChar char="&gt;"/>
        <a:defRPr sz="1200">
          <a:solidFill>
            <a:schemeClr val="tx1"/>
          </a:solidFill>
          <a:latin typeface="+mn-lt"/>
          <a:cs typeface="+mn-cs"/>
        </a:defRPr>
      </a:lvl8pPr>
      <a:lvl9pPr marL="3425825" indent="-220663" algn="l" rtl="0" eaLnBrk="0" fontAlgn="base" hangingPunct="0">
        <a:spcBef>
          <a:spcPct val="25000"/>
        </a:spcBef>
        <a:spcAft>
          <a:spcPct val="0"/>
        </a:spcAft>
        <a:buClr>
          <a:srgbClr val="000066"/>
        </a:buClr>
        <a:buFont typeface="Arial" charset="0"/>
        <a:buChar char="&gt;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3984F1-3382-4541-BE9F-F82D7C4B203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411164" name="Rectangle 156"/>
          <p:cNvSpPr>
            <a:spLocks noGrp="1" noChangeArrowheads="1"/>
          </p:cNvSpPr>
          <p:nvPr>
            <p:ph type="title"/>
          </p:nvPr>
        </p:nvSpPr>
        <p:spPr>
          <a:xfrm>
            <a:off x="0" y="381001"/>
            <a:ext cx="8245475" cy="636588"/>
          </a:xfrm>
          <a:noFill/>
          <a:ln/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&gt;&lt;Slide id=&quot;257&quot; dur=&quot;1.332&quot;/&gt;&lt;/Timings&gt;&lt;/WMTools&gt;"/>
</p:tagLst>
</file>

<file path=ppt/theme/theme1.xml><?xml version="1.0" encoding="utf-8"?>
<a:theme xmlns:a="http://schemas.openxmlformats.org/drawingml/2006/main" name="2_BlueAsterisk">
  <a:themeElements>
    <a:clrScheme name="2_BlueAsterisk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0909F9"/>
      </a:hlink>
      <a:folHlink>
        <a:srgbClr val="D18213"/>
      </a:folHlink>
    </a:clrScheme>
    <a:fontScheme name="2_BlueAsteris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0066"/>
          </a:buClr>
          <a:buSzTx/>
          <a:buFont typeface="Wingdings" pitchFamily="2" charset="2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0066"/>
          </a:buClr>
          <a:buSzTx/>
          <a:buFont typeface="Wingdings" pitchFamily="2" charset="2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BlueAsterisk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0909F9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ueAsterisk 2">
        <a:dk1>
          <a:srgbClr val="808080"/>
        </a:dk1>
        <a:lt1>
          <a:srgbClr val="FFFFFF"/>
        </a:lt1>
        <a:dk2>
          <a:srgbClr val="000000"/>
        </a:dk2>
        <a:lt2>
          <a:srgbClr val="CCE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0909F9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ueAsterisk">
  <a:themeElements>
    <a:clrScheme name="3_BlueAsterisk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0909F9"/>
      </a:hlink>
      <a:folHlink>
        <a:srgbClr val="D18213"/>
      </a:folHlink>
    </a:clrScheme>
    <a:fontScheme name="3_BlueAsteris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0066"/>
          </a:buClr>
          <a:buSzTx/>
          <a:buFont typeface="Wingdings" pitchFamily="2" charset="2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0066"/>
          </a:buClr>
          <a:buSzTx/>
          <a:buFont typeface="Wingdings" pitchFamily="2" charset="2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3_BlueAsterisk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0909F9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Asterisk 2">
        <a:dk1>
          <a:srgbClr val="808080"/>
        </a:dk1>
        <a:lt1>
          <a:srgbClr val="FFFFFF"/>
        </a:lt1>
        <a:dk2>
          <a:srgbClr val="000000"/>
        </a:dk2>
        <a:lt2>
          <a:srgbClr val="CCE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0909F9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98143</TotalTime>
  <Words>2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2_BlueAsterisk</vt:lpstr>
      <vt:lpstr>3_BlueAsterisk</vt:lpstr>
      <vt:lpstr> </vt:lpstr>
    </vt:vector>
  </TitlesOfParts>
  <Manager>Sach Takayasu</Manager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ILOG web review</dc:title>
  <dc:creator>Daryl Pereira, Christelle Colin, Kellie Hanna, Charlotte Cayapan</dc:creator>
  <cp:lastModifiedBy>IBM_ADMIN</cp:lastModifiedBy>
  <cp:revision>2367</cp:revision>
  <dcterms:created xsi:type="dcterms:W3CDTF">2009-02-10T14:23:48Z</dcterms:created>
  <dcterms:modified xsi:type="dcterms:W3CDTF">2012-06-08T05:40:53Z</dcterms:modified>
</cp:coreProperties>
</file>