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50" r:id="rId1"/>
  </p:sldMasterIdLst>
  <p:notesMasterIdLst>
    <p:notesMasterId r:id="rId3"/>
  </p:notesMasterIdLst>
  <p:handoutMasterIdLst>
    <p:handoutMasterId r:id="rId4"/>
  </p:handoutMasterIdLst>
  <p:sldIdLst>
    <p:sldId id="503" r:id="rId2"/>
  </p:sldIdLst>
  <p:sldSz cx="9144000" cy="6858000" type="screen4x3"/>
  <p:notesSz cx="7102475" cy="9388475"/>
  <p:custDataLst>
    <p:tags r:id="rId5"/>
  </p:custDataLst>
  <p:defaultTextStyle>
    <a:defPPr>
      <a:defRPr lang="en-US"/>
    </a:defPPr>
    <a:lvl1pPr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1pPr>
    <a:lvl2pPr marL="4572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2pPr>
    <a:lvl3pPr marL="9144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3pPr>
    <a:lvl4pPr marL="13716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4pPr>
    <a:lvl5pPr marL="18288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charset="0"/>
        <a:ea typeface="Arial Unicode MS" pitchFamily="34" charset="-128"/>
        <a:cs typeface="Arial Unicode MS" pitchFamily="34"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Austin" initials="T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B"/>
    <a:srgbClr val="969696"/>
    <a:srgbClr val="993366"/>
    <a:srgbClr val="B000B0"/>
    <a:srgbClr val="FFFFFF"/>
    <a:srgbClr val="85B0C6"/>
    <a:srgbClr val="5B97B1"/>
    <a:srgbClr val="CDCDCD"/>
    <a:srgbClr val="6E96D5"/>
    <a:srgbClr val="CA5E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29" autoAdjust="0"/>
    <p:restoredTop sz="99876" autoAdjust="0"/>
  </p:normalViewPr>
  <p:slideViewPr>
    <p:cSldViewPr snapToGrid="0">
      <p:cViewPr varScale="1">
        <p:scale>
          <a:sx n="71" d="100"/>
          <a:sy n="71" d="100"/>
        </p:scale>
        <p:origin x="-222" y="-90"/>
      </p:cViewPr>
      <p:guideLst>
        <p:guide orient="horz" pos="1647"/>
        <p:guide orient="horz" pos="4178"/>
        <p:guide orient="horz" pos="596"/>
        <p:guide orient="horz" pos="1087"/>
        <p:guide pos="319"/>
        <p:guide pos="54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6" d="100"/>
          <a:sy n="76" d="100"/>
        </p:scale>
        <p:origin x="-2058" y="-96"/>
      </p:cViewPr>
      <p:guideLst>
        <p:guide orient="horz" pos="2957"/>
        <p:guide orient="horz" pos="5757"/>
        <p:guide pos="2237"/>
        <p:guide pos="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468313"/>
          </a:xfrm>
          <a:prstGeom prst="rect">
            <a:avLst/>
          </a:prstGeom>
          <a:noFill/>
          <a:ln w="9525">
            <a:noFill/>
            <a:miter lim="800000"/>
            <a:headEnd/>
            <a:tailEnd/>
          </a:ln>
          <a:effectLst/>
        </p:spPr>
        <p:txBody>
          <a:bodyPr vert="horz" wrap="square" lIns="19324" tIns="0" rIns="19324" bIns="0" numCol="1" anchor="t" anchorCtr="0" compatLnSpc="1">
            <a:prstTxWarp prst="textNoShape">
              <a:avLst/>
            </a:prstTxWarp>
          </a:bodyPr>
          <a:lstStyle>
            <a:lvl1pPr algn="l" defTabSz="962025">
              <a:lnSpc>
                <a:spcPct val="100000"/>
              </a:lnSpc>
              <a:spcBef>
                <a:spcPct val="0"/>
              </a:spcBef>
              <a:spcAft>
                <a:spcPct val="0"/>
              </a:spcAft>
              <a:defRPr sz="1000" i="1">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4025900" y="0"/>
            <a:ext cx="3076575" cy="468313"/>
          </a:xfrm>
          <a:prstGeom prst="rect">
            <a:avLst/>
          </a:prstGeom>
          <a:noFill/>
          <a:ln w="9525">
            <a:noFill/>
            <a:miter lim="800000"/>
            <a:headEnd/>
            <a:tailEnd/>
          </a:ln>
          <a:effectLst/>
        </p:spPr>
        <p:txBody>
          <a:bodyPr vert="horz" wrap="square" lIns="19324" tIns="0" rIns="19324" bIns="0" numCol="1" anchor="t" anchorCtr="0" compatLnSpc="1">
            <a:prstTxWarp prst="textNoShape">
              <a:avLst/>
            </a:prstTxWarp>
          </a:bodyPr>
          <a:lstStyle>
            <a:lvl1pPr algn="r" defTabSz="962025">
              <a:lnSpc>
                <a:spcPct val="100000"/>
              </a:lnSpc>
              <a:spcBef>
                <a:spcPct val="0"/>
              </a:spcBef>
              <a:spcAft>
                <a:spcPct val="0"/>
              </a:spcAft>
              <a:defRPr sz="1000" i="1">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920163"/>
            <a:ext cx="3076575" cy="468312"/>
          </a:xfrm>
          <a:prstGeom prst="rect">
            <a:avLst/>
          </a:prstGeom>
          <a:noFill/>
          <a:ln w="9525">
            <a:noFill/>
            <a:miter lim="800000"/>
            <a:headEnd/>
            <a:tailEnd/>
          </a:ln>
          <a:effectLst/>
        </p:spPr>
        <p:txBody>
          <a:bodyPr vert="horz" wrap="square" lIns="19324" tIns="0" rIns="19324" bIns="0" numCol="1" anchor="b" anchorCtr="0" compatLnSpc="1">
            <a:prstTxWarp prst="textNoShape">
              <a:avLst/>
            </a:prstTxWarp>
          </a:bodyPr>
          <a:lstStyle>
            <a:lvl1pPr algn="l" defTabSz="962025">
              <a:lnSpc>
                <a:spcPct val="100000"/>
              </a:lnSpc>
              <a:spcBef>
                <a:spcPct val="0"/>
              </a:spcBef>
              <a:spcAft>
                <a:spcPct val="0"/>
              </a:spcAft>
              <a:defRPr sz="1000" i="1">
                <a:ea typeface="+mn-ea"/>
                <a:cs typeface="+mn-cs"/>
              </a:defRPr>
            </a:lvl1pPr>
          </a:lstStyle>
          <a:p>
            <a:pPr>
              <a:defRPr/>
            </a:pPr>
            <a:endParaRPr lang="en-US" dirty="0"/>
          </a:p>
        </p:txBody>
      </p:sp>
      <p:sp>
        <p:nvSpPr>
          <p:cNvPr id="3077" name="Rectangle 5"/>
          <p:cNvSpPr>
            <a:spLocks noGrp="1" noChangeArrowheads="1"/>
          </p:cNvSpPr>
          <p:nvPr>
            <p:ph type="sldNum" sz="quarter" idx="3"/>
          </p:nvPr>
        </p:nvSpPr>
        <p:spPr bwMode="auto">
          <a:xfrm>
            <a:off x="4025900" y="8920163"/>
            <a:ext cx="3076575" cy="468312"/>
          </a:xfrm>
          <a:prstGeom prst="rect">
            <a:avLst/>
          </a:prstGeom>
          <a:noFill/>
          <a:ln w="9525">
            <a:noFill/>
            <a:miter lim="800000"/>
            <a:headEnd/>
            <a:tailEnd/>
          </a:ln>
          <a:effectLst/>
        </p:spPr>
        <p:txBody>
          <a:bodyPr vert="horz" wrap="square" lIns="19324" tIns="0" rIns="19324" bIns="0" numCol="1" anchor="b" anchorCtr="0" compatLnSpc="1">
            <a:prstTxWarp prst="textNoShape">
              <a:avLst/>
            </a:prstTxWarp>
          </a:bodyPr>
          <a:lstStyle>
            <a:lvl1pPr algn="r" defTabSz="962025">
              <a:lnSpc>
                <a:spcPct val="100000"/>
              </a:lnSpc>
              <a:spcBef>
                <a:spcPct val="0"/>
              </a:spcBef>
              <a:spcAft>
                <a:spcPct val="0"/>
              </a:spcAft>
              <a:defRPr sz="1000" i="1">
                <a:ea typeface="+mn-ea"/>
                <a:cs typeface="+mn-cs"/>
              </a:defRPr>
            </a:lvl1pPr>
          </a:lstStyle>
          <a:p>
            <a:pPr>
              <a:defRPr/>
            </a:pPr>
            <a:fld id="{5F8EE95B-547E-472A-8178-E65FCEC5AD0F}" type="slidenum">
              <a:rPr lang="en-US"/>
              <a:pPr>
                <a:defRPr/>
              </a:pPr>
              <a:t>‹#›</a:t>
            </a:fld>
            <a:endParaRPr lang="en-US" dirty="0"/>
          </a:p>
        </p:txBody>
      </p:sp>
    </p:spTree>
    <p:extLst>
      <p:ext uri="{BB962C8B-B14F-4D97-AF65-F5344CB8AC3E}">
        <p14:creationId xmlns:p14="http://schemas.microsoft.com/office/powerpoint/2010/main" val="728644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7" name="Line 79"/>
          <p:cNvSpPr>
            <a:spLocks noChangeShapeType="1"/>
          </p:cNvSpPr>
          <p:nvPr/>
        </p:nvSpPr>
        <p:spPr bwMode="gray">
          <a:xfrm>
            <a:off x="212884" y="512763"/>
            <a:ext cx="667512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ea typeface="+mn-ea"/>
              <a:cs typeface="+mn-cs"/>
            </a:endParaRPr>
          </a:p>
        </p:txBody>
      </p:sp>
      <p:sp>
        <p:nvSpPr>
          <p:cNvPr id="2128" name="Rectangle 80"/>
          <p:cNvSpPr>
            <a:spLocks noGrp="1" noChangeArrowheads="1"/>
          </p:cNvSpPr>
          <p:nvPr>
            <p:ph type="body" sz="quarter" idx="3"/>
          </p:nvPr>
        </p:nvSpPr>
        <p:spPr bwMode="gray">
          <a:xfrm>
            <a:off x="150813" y="5724525"/>
            <a:ext cx="6799262" cy="3022600"/>
          </a:xfrm>
          <a:prstGeom prst="rect">
            <a:avLst/>
          </a:prstGeom>
          <a:noFill/>
          <a:ln w="9525">
            <a:noFill/>
            <a:miter lim="800000"/>
            <a:headEnd/>
            <a:tailEnd/>
          </a:ln>
          <a:effectLst/>
        </p:spPr>
        <p:txBody>
          <a:bodyPr vert="horz" wrap="square" lIns="93587" tIns="47586" rIns="93587" bIns="47586" numCol="1" anchor="t" anchorCtr="0" compatLnSpc="1">
            <a:prstTxWarp prst="textNoShape">
              <a:avLst/>
            </a:prstTxWarp>
          </a:bodyPr>
          <a:lstStyle/>
          <a:p>
            <a:pPr lvl="0"/>
            <a:r>
              <a:rPr lang="en-US" noProof="0" smtClean="0"/>
              <a:t>Click to edit Master text styles</a:t>
            </a:r>
          </a:p>
        </p:txBody>
      </p:sp>
      <p:sp>
        <p:nvSpPr>
          <p:cNvPr id="2134" name="Text Box 86"/>
          <p:cNvSpPr txBox="1">
            <a:spLocks noChangeArrowheads="1"/>
          </p:cNvSpPr>
          <p:nvPr/>
        </p:nvSpPr>
        <p:spPr bwMode="gray">
          <a:xfrm>
            <a:off x="154782" y="-2"/>
            <a:ext cx="6791325" cy="498765"/>
          </a:xfrm>
          <a:prstGeom prst="rect">
            <a:avLst/>
          </a:prstGeom>
          <a:noFill/>
          <a:ln w="12700">
            <a:noFill/>
            <a:miter lim="800000"/>
            <a:headEnd type="none" w="sm" len="sm"/>
            <a:tailEnd type="none" w="sm" len="sm"/>
          </a:ln>
          <a:effectLst/>
        </p:spPr>
        <p:txBody>
          <a:bodyPr wrap="square" lIns="91366" tIns="45683" rIns="91366" bIns="45683" anchor="b" anchorCtr="0">
            <a:noAutofit/>
          </a:bodyPr>
          <a:lstStyle/>
          <a:p>
            <a:pPr algn="l" defTabSz="912813">
              <a:lnSpc>
                <a:spcPct val="100000"/>
              </a:lnSpc>
              <a:spcBef>
                <a:spcPct val="0"/>
              </a:spcBef>
              <a:spcAft>
                <a:spcPct val="0"/>
              </a:spcAft>
              <a:defRPr/>
            </a:pPr>
            <a:r>
              <a:rPr lang="en-US" sz="1200" b="1" dirty="0">
                <a:ea typeface="+mn-ea"/>
                <a:cs typeface="+mn-cs"/>
              </a:rPr>
              <a:t>Presentation Title</a:t>
            </a:r>
          </a:p>
        </p:txBody>
      </p:sp>
      <p:sp>
        <p:nvSpPr>
          <p:cNvPr id="14341" name="Rectangle 90"/>
          <p:cNvSpPr>
            <a:spLocks noGrp="1" noRot="1" noChangeAspect="1" noChangeArrowheads="1" noTextEdit="1"/>
          </p:cNvSpPr>
          <p:nvPr>
            <p:ph type="sldImg" idx="2"/>
          </p:nvPr>
        </p:nvSpPr>
        <p:spPr bwMode="gray">
          <a:xfrm>
            <a:off x="1116807" y="1725613"/>
            <a:ext cx="4867275" cy="3651250"/>
          </a:xfrm>
          <a:prstGeom prst="rect">
            <a:avLst/>
          </a:prstGeom>
          <a:noFill/>
          <a:ln w="9525">
            <a:solidFill>
              <a:schemeClr val="tx1"/>
            </a:solidFill>
            <a:miter lim="800000"/>
            <a:headEnd/>
            <a:tailEnd/>
          </a:ln>
        </p:spPr>
      </p:sp>
      <p:sp>
        <p:nvSpPr>
          <p:cNvPr id="2135" name="Rectangle 87"/>
          <p:cNvSpPr>
            <a:spLocks noChangeArrowheads="1"/>
          </p:cNvSpPr>
          <p:nvPr/>
        </p:nvSpPr>
        <p:spPr bwMode="gray">
          <a:xfrm>
            <a:off x="6226175" y="9134475"/>
            <a:ext cx="492125" cy="165100"/>
          </a:xfrm>
          <a:prstGeom prst="rect">
            <a:avLst/>
          </a:prstGeom>
          <a:noFill/>
          <a:ln w="9525">
            <a:noFill/>
            <a:miter lim="800000"/>
            <a:headEnd/>
            <a:tailEnd/>
          </a:ln>
          <a:effectLst/>
        </p:spPr>
        <p:txBody>
          <a:bodyPr wrap="none" lIns="0" tIns="0" rIns="0" bIns="0">
            <a:spAutoFit/>
          </a:bodyPr>
          <a:lstStyle/>
          <a:p>
            <a:pPr defTabSz="944563">
              <a:lnSpc>
                <a:spcPct val="108000"/>
              </a:lnSpc>
              <a:spcBef>
                <a:spcPct val="0"/>
              </a:spcBef>
              <a:spcAft>
                <a:spcPct val="0"/>
              </a:spcAft>
              <a:defRPr/>
            </a:pPr>
            <a:r>
              <a:rPr lang="en-US" sz="1000" b="1" dirty="0">
                <a:ea typeface="+mn-ea"/>
                <a:cs typeface="+mn-cs"/>
              </a:rPr>
              <a:t>Page </a:t>
            </a:r>
            <a:fld id="{AD3CB4DA-0FAA-4B3E-BE81-41344522CDD3}" type="slidenum">
              <a:rPr lang="en-US" sz="1000" b="1">
                <a:ea typeface="+mn-ea"/>
                <a:cs typeface="+mn-cs"/>
              </a:rPr>
              <a:pPr defTabSz="944563">
                <a:lnSpc>
                  <a:spcPct val="108000"/>
                </a:lnSpc>
                <a:spcBef>
                  <a:spcPct val="0"/>
                </a:spcBef>
                <a:spcAft>
                  <a:spcPct val="0"/>
                </a:spcAft>
                <a:defRPr/>
              </a:pPr>
              <a:t>‹#›</a:t>
            </a:fld>
            <a:endParaRPr lang="en-US" sz="1000" b="1" dirty="0">
              <a:ea typeface="+mn-ea"/>
              <a:cs typeface="+mn-cs"/>
            </a:endParaRPr>
          </a:p>
        </p:txBody>
      </p:sp>
      <p:sp>
        <p:nvSpPr>
          <p:cNvPr id="2136" name="Rectangle 88"/>
          <p:cNvSpPr>
            <a:spLocks noChangeArrowheads="1"/>
          </p:cNvSpPr>
          <p:nvPr/>
        </p:nvSpPr>
        <p:spPr bwMode="gray">
          <a:xfrm>
            <a:off x="3959225" y="8828088"/>
            <a:ext cx="2933700" cy="304800"/>
          </a:xfrm>
          <a:prstGeom prst="rect">
            <a:avLst/>
          </a:prstGeom>
          <a:noFill/>
          <a:ln w="9525">
            <a:noFill/>
            <a:miter lim="800000"/>
            <a:headEnd/>
            <a:tailEnd/>
          </a:ln>
        </p:spPr>
        <p:txBody>
          <a:bodyPr lIns="0" tIns="0" rIns="0" bIns="0">
            <a:spAutoFit/>
          </a:bodyPr>
          <a:lstStyle/>
          <a:p>
            <a:pPr algn="l" defTabSz="912813">
              <a:lnSpc>
                <a:spcPct val="100000"/>
              </a:lnSpc>
              <a:spcBef>
                <a:spcPct val="0"/>
              </a:spcBef>
              <a:spcAft>
                <a:spcPct val="0"/>
              </a:spcAft>
              <a:defRPr/>
            </a:pPr>
            <a:r>
              <a:rPr lang="en-US" sz="1000" dirty="0">
                <a:solidFill>
                  <a:srgbClr val="000000"/>
                </a:solidFill>
                <a:ea typeface="+mn-ea"/>
                <a:cs typeface="+mn-cs"/>
              </a:rPr>
              <a:t>Presenter Name, Presenter Name and </a:t>
            </a:r>
          </a:p>
          <a:p>
            <a:pPr algn="l" defTabSz="912813">
              <a:lnSpc>
                <a:spcPct val="100000"/>
              </a:lnSpc>
              <a:spcBef>
                <a:spcPct val="0"/>
              </a:spcBef>
              <a:spcAft>
                <a:spcPct val="0"/>
              </a:spcAft>
              <a:defRPr/>
            </a:pPr>
            <a:r>
              <a:rPr lang="en-US" sz="1000" dirty="0">
                <a:solidFill>
                  <a:srgbClr val="000000"/>
                </a:solidFill>
                <a:ea typeface="+mn-ea"/>
                <a:cs typeface="+mn-cs"/>
              </a:rPr>
              <a:t>Presenter Name</a:t>
            </a:r>
            <a:endParaRPr lang="en-US" sz="1000" b="1" dirty="0">
              <a:ea typeface="+mn-ea"/>
              <a:cs typeface="+mn-cs"/>
            </a:endParaRPr>
          </a:p>
        </p:txBody>
      </p:sp>
      <p:sp>
        <p:nvSpPr>
          <p:cNvPr id="2137" name="Rectangle 89"/>
          <p:cNvSpPr>
            <a:spLocks noChangeArrowheads="1"/>
          </p:cNvSpPr>
          <p:nvPr/>
        </p:nvSpPr>
        <p:spPr bwMode="gray">
          <a:xfrm>
            <a:off x="3959225" y="9147175"/>
            <a:ext cx="2005013" cy="152400"/>
          </a:xfrm>
          <a:prstGeom prst="rect">
            <a:avLst/>
          </a:prstGeom>
          <a:noFill/>
          <a:ln w="9525">
            <a:noFill/>
            <a:miter lim="800000"/>
            <a:headEnd/>
            <a:tailEnd/>
          </a:ln>
        </p:spPr>
        <p:txBody>
          <a:bodyPr lIns="0" tIns="0" rIns="0" bIns="0">
            <a:spAutoFit/>
          </a:bodyPr>
          <a:lstStyle/>
          <a:p>
            <a:pPr algn="l" defTabSz="912813">
              <a:lnSpc>
                <a:spcPct val="100000"/>
              </a:lnSpc>
              <a:spcBef>
                <a:spcPct val="0"/>
              </a:spcBef>
              <a:spcAft>
                <a:spcPct val="0"/>
              </a:spcAft>
              <a:defRPr/>
            </a:pPr>
            <a:r>
              <a:rPr lang="en-US" sz="1000" dirty="0" smtClean="0">
                <a:solidFill>
                  <a:srgbClr val="000000"/>
                </a:solidFill>
                <a:ea typeface="+mn-ea"/>
                <a:cs typeface="+mn-cs"/>
              </a:rPr>
              <a:t>conf_sessionID, date</a:t>
            </a:r>
            <a:endParaRPr lang="en-US" sz="1000" b="1" dirty="0">
              <a:ea typeface="+mn-ea"/>
              <a:cs typeface="+mn-cs"/>
            </a:endParaRPr>
          </a:p>
        </p:txBody>
      </p:sp>
      <p:sp>
        <p:nvSpPr>
          <p:cNvPr id="2141" name="Rectangle 93"/>
          <p:cNvSpPr>
            <a:spLocks noChangeArrowheads="1"/>
          </p:cNvSpPr>
          <p:nvPr/>
        </p:nvSpPr>
        <p:spPr bwMode="gray">
          <a:xfrm>
            <a:off x="168275" y="8828088"/>
            <a:ext cx="3667125" cy="438582"/>
          </a:xfrm>
          <a:prstGeom prst="rect">
            <a:avLst/>
          </a:prstGeom>
          <a:noFill/>
          <a:ln w="12700">
            <a:noFill/>
            <a:miter lim="800000"/>
            <a:headEnd type="none" w="sm" len="sm"/>
            <a:tailEnd type="none" w="sm" len="sm"/>
          </a:ln>
          <a:effectLst/>
        </p:spPr>
        <p:txBody>
          <a:bodyPr>
            <a:spAutoFit/>
          </a:bodyPr>
          <a:lstStyle/>
          <a:p>
            <a:pPr algn="l">
              <a:spcBef>
                <a:spcPct val="0"/>
              </a:spcBef>
              <a:spcAft>
                <a:spcPct val="0"/>
              </a:spcAft>
              <a:defRPr/>
            </a:pPr>
            <a:r>
              <a:rPr lang="en-US" sz="500" dirty="0" smtClean="0">
                <a:solidFill>
                  <a:srgbClr val="000000"/>
                </a:solidFill>
                <a:ea typeface="Times New Roman" pitchFamily="18" charset="0"/>
                <a:cs typeface="Arial" charset="0"/>
              </a:rPr>
              <a:t>This presentation, including any supporting materials, is owned by Gartner, Inc. and/or its affiliates and is for the sole use of the intended Gartner audience or other authorized recipients. This presentation may contain information that is confidential, proprietary or otherwise legally protected, and it may not be further copied, distributed or publicly displayed without the express written permission of Gartner, Inc. or its affiliates.</a:t>
            </a:r>
            <a:br>
              <a:rPr lang="en-US" sz="500" dirty="0" smtClean="0">
                <a:solidFill>
                  <a:srgbClr val="000000"/>
                </a:solidFill>
                <a:ea typeface="Times New Roman" pitchFamily="18" charset="0"/>
                <a:cs typeface="Arial" charset="0"/>
              </a:rPr>
            </a:br>
            <a:r>
              <a:rPr lang="en-US" sz="500" dirty="0" smtClean="0">
                <a:solidFill>
                  <a:srgbClr val="000000"/>
                </a:solidFill>
                <a:ea typeface="Times New Roman" pitchFamily="18" charset="0"/>
                <a:cs typeface="Arial" charset="0"/>
              </a:rPr>
              <a:t>© 2010 Gartner, Inc. and/or its affiliates. All rights reserved.</a:t>
            </a:r>
          </a:p>
        </p:txBody>
      </p:sp>
      <p:sp>
        <p:nvSpPr>
          <p:cNvPr id="2143" name="Freeform 95"/>
          <p:cNvSpPr>
            <a:spLocks/>
          </p:cNvSpPr>
          <p:nvPr/>
        </p:nvSpPr>
        <p:spPr bwMode="auto">
          <a:xfrm>
            <a:off x="211932" y="8801100"/>
            <a:ext cx="6677025" cy="0"/>
          </a:xfrm>
          <a:custGeom>
            <a:avLst/>
            <a:gdLst>
              <a:gd name="connsiteX0" fmla="*/ 0 w 10000"/>
              <a:gd name="connsiteY0" fmla="*/ 0 h 0"/>
              <a:gd name="connsiteX1" fmla="*/ 10000 w 10000"/>
              <a:gd name="connsiteY1" fmla="*/ 0 h 0"/>
            </a:gdLst>
            <a:ahLst/>
            <a:cxnLst>
              <a:cxn ang="0">
                <a:pos x="connsiteX0" y="connsiteY0"/>
              </a:cxn>
              <a:cxn ang="0">
                <a:pos x="connsiteX1" y="connsiteY1"/>
              </a:cxn>
            </a:cxnLst>
            <a:rect l="l" t="t" r="r" b="b"/>
            <a:pathLst>
              <a:path w="10000">
                <a:moveTo>
                  <a:pt x="0" y="0"/>
                </a:moveTo>
                <a:lnTo>
                  <a:pt x="10000" y="0"/>
                </a:lnTo>
              </a:path>
            </a:pathLst>
          </a:custGeom>
          <a:noFill/>
          <a:ln w="12700" cap="flat" cmpd="sng">
            <a:solidFill>
              <a:schemeClr val="tx1"/>
            </a:solidFill>
            <a:prstDash val="solid"/>
            <a:round/>
            <a:headEnd/>
            <a:tailEnd/>
          </a:ln>
          <a:effectLst/>
        </p:spPr>
        <p:txBody>
          <a:bodyPr anchor="ctr">
            <a:spAutoFit/>
          </a:bodyPr>
          <a:lstStyle/>
          <a:p>
            <a:pPr>
              <a:defRPr/>
            </a:pPr>
            <a:endParaRPr lang="en-US" dirty="0">
              <a:ea typeface="+mn-ea"/>
              <a:cs typeface="+mn-cs"/>
            </a:endParaRPr>
          </a:p>
        </p:txBody>
      </p:sp>
      <p:sp>
        <p:nvSpPr>
          <p:cNvPr id="2147" name="Line 99"/>
          <p:cNvSpPr>
            <a:spLocks noChangeShapeType="1"/>
          </p:cNvSpPr>
          <p:nvPr/>
        </p:nvSpPr>
        <p:spPr bwMode="gray">
          <a:xfrm>
            <a:off x="212884" y="5702300"/>
            <a:ext cx="667512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ea typeface="+mn-ea"/>
              <a:cs typeface="+mn-cs"/>
            </a:endParaRPr>
          </a:p>
        </p:txBody>
      </p:sp>
    </p:spTree>
    <p:extLst>
      <p:ext uri="{BB962C8B-B14F-4D97-AF65-F5344CB8AC3E}">
        <p14:creationId xmlns:p14="http://schemas.microsoft.com/office/powerpoint/2010/main" val="1381724307"/>
      </p:ext>
    </p:extLst>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pitchFamily="18" charset="0"/>
        <a:ea typeface="+mn-ea"/>
        <a:cs typeface="+mn-cs"/>
      </a:defRPr>
    </a:lvl1pPr>
    <a:lvl2pPr marL="742950" indent="-285750" algn="l" defTabSz="949325" rtl="0" eaLnBrk="0" fontAlgn="base" hangingPunct="0">
      <a:spcBef>
        <a:spcPct val="3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spcBef>
        <a:spcPct val="3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1725613"/>
            <a:ext cx="4867275" cy="3651250"/>
          </a:xfrm>
        </p:spPr>
      </p:sp>
      <p:sp>
        <p:nvSpPr>
          <p:cNvPr id="3" name="Notes Placeholder 2"/>
          <p:cNvSpPr>
            <a:spLocks noGrp="1"/>
          </p:cNvSpPr>
          <p:nvPr>
            <p:ph type="body" idx="1"/>
          </p:nvPr>
        </p:nvSpPr>
        <p:spPr/>
        <p:txBody>
          <a:bodyPr>
            <a:normAutofit/>
          </a:bodyPr>
          <a:lstStyle/>
          <a:p>
            <a:r>
              <a:rPr lang="en-US" dirty="0" smtClean="0"/>
              <a:t>There are also the networks that exist beyond the view of the organization. These networks are potential sources of useful insight or they many include key influencers that the organization will want to get to know. Social analytics tools can help social business leaders identify and explore the relationship leverage in these ‘hidden’ networks.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p:spPr>
        <p:txBody>
          <a:bodyPr vert="horz" wrap="square" lIns="91440" tIns="91440" rIns="91440" bIns="91440" numCol="1" anchor="b" anchorCtr="0" compatLnSpc="1">
            <a:prstTxWarp prst="textNoShape">
              <a:avLst/>
            </a:prstTxWarp>
          </a:bodyPr>
          <a:lstStyle>
            <a:lvl1pPr algn="l" rtl="0" eaLnBrk="0" fontAlgn="base" hangingPunct="0">
              <a:spcBef>
                <a:spcPct val="0"/>
              </a:spcBef>
              <a:spcAft>
                <a:spcPct val="0"/>
              </a:spcAft>
              <a:defRPr lang="en-US" sz="3200" b="1">
                <a:solidFill>
                  <a:srgbClr val="00529B"/>
                </a:solidFill>
                <a:latin typeface="+mj-lt"/>
                <a:ea typeface="+mj-ea"/>
                <a:cs typeface="+mj-cs"/>
              </a:defRPr>
            </a:lvl1p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t> </a:t>
            </a:r>
            <a:fld id="{1AC61E8B-D7D6-4EC1-BA02-1B652BB20EBC}" type="slidenum">
              <a:rPr lang="en-US"/>
              <a:pPr>
                <a:defRPr/>
              </a:pPr>
              <a:t>‹#›</a:t>
            </a:fld>
            <a:endParaRPr lang="en-US" dirty="0"/>
          </a:p>
        </p:txBody>
      </p:sp>
      <p:cxnSp>
        <p:nvCxnSpPr>
          <p:cNvPr id="4" name="Straight Connector 4"/>
          <p:cNvCxnSpPr>
            <a:cxnSpLocks noChangeShapeType="1"/>
          </p:cNvCxnSpPr>
          <p:nvPr userDrawn="1"/>
        </p:nvCxnSpPr>
        <p:spPr bwMode="auto">
          <a:xfrm>
            <a:off x="357188" y="1073150"/>
            <a:ext cx="8786812" cy="0"/>
          </a:xfrm>
          <a:prstGeom prst="line">
            <a:avLst/>
          </a:prstGeom>
          <a:noFill/>
          <a:ln w="12700" algn="ctr">
            <a:solidFill>
              <a:srgbClr val="6E96D5"/>
            </a:solidFill>
            <a:round/>
            <a:headEnd/>
            <a:tailEnd/>
          </a:ln>
        </p:spPr>
      </p:cxnSp>
    </p:spTree>
  </p:cSld>
  <p:clrMapOvr>
    <a:masterClrMapping/>
  </p:clrMapOvr>
  <p:transition>
    <p:sndAc>
      <p:stSnd>
        <p:snd r:embed="rId1" name="click.wav"/>
      </p:stSnd>
    </p:sndAc>
  </p:transition>
</p:sldLayout>
</file>

<file path=ppt/slideMasters/_rels/slideMaster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52"/>
          <p:cNvSpPr>
            <a:spLocks noGrp="1" noChangeArrowheads="1"/>
          </p:cNvSpPr>
          <p:nvPr>
            <p:ph type="body" idx="1"/>
          </p:nvPr>
        </p:nvSpPr>
        <p:spPr bwMode="gray">
          <a:xfrm>
            <a:off x="285750" y="1362075"/>
            <a:ext cx="8356600" cy="44196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53"/>
          <p:cNvSpPr>
            <a:spLocks noGrp="1" noChangeArrowheads="1"/>
          </p:cNvSpPr>
          <p:nvPr>
            <p:ph type="title"/>
          </p:nvPr>
        </p:nvSpPr>
        <p:spPr bwMode="auto">
          <a:xfrm>
            <a:off x="277813" y="190500"/>
            <a:ext cx="8362950" cy="885825"/>
          </a:xfrm>
          <a:prstGeom prst="rect">
            <a:avLst/>
          </a:prstGeom>
          <a:noFill/>
          <a:ln w="9525" algn="ctr">
            <a:noFill/>
            <a:miter lim="800000"/>
            <a:headEnd/>
            <a:tailEnd/>
          </a:ln>
        </p:spPr>
        <p:txBody>
          <a:bodyPr vert="horz" wrap="square" lIns="91440" tIns="91440" rIns="91440" bIns="9144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ftr" sz="quarter" idx="3"/>
          </p:nvPr>
        </p:nvSpPr>
        <p:spPr bwMode="gray">
          <a:xfrm>
            <a:off x="4343400" y="6490389"/>
            <a:ext cx="457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100000"/>
              </a:lnSpc>
              <a:spcBef>
                <a:spcPct val="0"/>
              </a:spcBef>
              <a:spcAft>
                <a:spcPct val="0"/>
              </a:spcAft>
              <a:defRPr sz="800" b="0">
                <a:solidFill>
                  <a:srgbClr val="00529B"/>
                </a:solidFill>
                <a:ea typeface="+mn-ea"/>
                <a:cs typeface="+mn-cs"/>
              </a:defRPr>
            </a:lvl1pPr>
          </a:lstStyle>
          <a:p>
            <a:pPr>
              <a:defRPr/>
            </a:pPr>
            <a:r>
              <a:rPr lang="en-US" dirty="0"/>
              <a:t> </a:t>
            </a:r>
            <a:fld id="{E1E29525-C903-49F9-BB30-68358B75B68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1" r:id="rId1"/>
  </p:sldLayoutIdLst>
  <p:transition>
    <p:sndAc>
      <p:stSnd>
        <p:snd r:embed="rId3" name="click.wav"/>
      </p:stSnd>
    </p:sndAc>
  </p:transition>
  <p:hf sldNum="0" hdr="0" dt="0"/>
  <p:txStyles>
    <p:titleStyle>
      <a:lvl1pPr algn="l" rtl="0" eaLnBrk="1" fontAlgn="base" hangingPunct="1">
        <a:lnSpc>
          <a:spcPct val="90000"/>
        </a:lnSpc>
        <a:spcBef>
          <a:spcPct val="0"/>
        </a:spcBef>
        <a:spcAft>
          <a:spcPct val="0"/>
        </a:spcAft>
        <a:defRPr lang="en-US" sz="3200" b="1" smtClean="0">
          <a:solidFill>
            <a:srgbClr val="00529B"/>
          </a:solidFill>
          <a:latin typeface="+mj-lt"/>
          <a:ea typeface="+mj-ea"/>
          <a:cs typeface="+mj-cs"/>
        </a:defRPr>
      </a:lvl1pPr>
      <a:lvl2pPr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2pPr>
      <a:lvl3pPr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3pPr>
      <a:lvl4pPr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4pPr>
      <a:lvl5pPr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5pPr>
      <a:lvl6pPr marL="457200"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6pPr>
      <a:lvl7pPr marL="914400"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7pPr>
      <a:lvl8pPr marL="1371600"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8pPr>
      <a:lvl9pPr marL="1828800"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9pPr>
    </p:titleStyle>
    <p:bodyStyle>
      <a:lvl1pPr marL="347663" indent="-347663" algn="l" rtl="0" eaLnBrk="1" fontAlgn="base" hangingPunct="1">
        <a:lnSpc>
          <a:spcPct val="90000"/>
        </a:lnSpc>
        <a:spcBef>
          <a:spcPct val="30000"/>
        </a:spcBef>
        <a:spcAft>
          <a:spcPct val="10000"/>
        </a:spcAft>
        <a:buClr>
          <a:srgbClr val="00529B"/>
        </a:buClr>
        <a:buFont typeface="Times" pitchFamily="18" charset="0"/>
        <a:buChar char="•"/>
        <a:defRPr sz="2800">
          <a:solidFill>
            <a:schemeClr val="tx1"/>
          </a:solidFill>
          <a:latin typeface="+mn-lt"/>
          <a:ea typeface="+mn-ea"/>
          <a:cs typeface="+mn-cs"/>
        </a:defRPr>
      </a:lvl1pPr>
      <a:lvl2pPr marL="635000" indent="-173038" algn="l" rtl="0" eaLnBrk="1" fontAlgn="base" hangingPunct="1">
        <a:lnSpc>
          <a:spcPct val="90000"/>
        </a:lnSpc>
        <a:spcBef>
          <a:spcPct val="30000"/>
        </a:spcBef>
        <a:spcAft>
          <a:spcPct val="10000"/>
        </a:spcAft>
        <a:buClr>
          <a:schemeClr val="tx1"/>
        </a:buClr>
        <a:buFont typeface="Arial" charset="0"/>
        <a:buChar char="-"/>
        <a:defRPr sz="2400">
          <a:solidFill>
            <a:schemeClr val="tx1"/>
          </a:solidFill>
          <a:latin typeface="+mn-lt"/>
          <a:ea typeface="+mn-ea"/>
          <a:cs typeface="+mn-cs"/>
        </a:defRPr>
      </a:lvl2pPr>
      <a:lvl3pPr marL="922338" indent="-173038" algn="l" rtl="0" eaLnBrk="1" fontAlgn="base" hangingPunct="1">
        <a:lnSpc>
          <a:spcPct val="90000"/>
        </a:lnSpc>
        <a:spcBef>
          <a:spcPct val="30000"/>
        </a:spcBef>
        <a:spcAft>
          <a:spcPct val="10000"/>
        </a:spcAft>
        <a:buClr>
          <a:schemeClr val="tx1"/>
        </a:buClr>
        <a:buFont typeface="Times" pitchFamily="18" charset="0"/>
        <a:buChar char="•"/>
        <a:defRPr sz="2000">
          <a:solidFill>
            <a:schemeClr val="tx1"/>
          </a:solidFill>
          <a:latin typeface="+mn-lt"/>
          <a:ea typeface="+mn-ea"/>
          <a:cs typeface="+mn-cs"/>
        </a:defRPr>
      </a:lvl3pPr>
      <a:lvl4pPr marL="1209675" indent="-173038" algn="l" rtl="0" eaLnBrk="1" fontAlgn="base" hangingPunct="1">
        <a:lnSpc>
          <a:spcPct val="90000"/>
        </a:lnSpc>
        <a:spcBef>
          <a:spcPct val="30000"/>
        </a:spcBef>
        <a:spcAft>
          <a:spcPct val="10000"/>
        </a:spcAft>
        <a:buClr>
          <a:schemeClr val="tx1"/>
        </a:buClr>
        <a:buFont typeface="Arial" charset="0"/>
        <a:buChar char="-"/>
        <a:defRPr sz="2000">
          <a:solidFill>
            <a:schemeClr val="tx1"/>
          </a:solidFill>
          <a:latin typeface="+mn-lt"/>
          <a:ea typeface="+mn-ea"/>
          <a:cs typeface="+mn-cs"/>
        </a:defRPr>
      </a:lvl4pPr>
      <a:lvl5pPr marL="1497013" indent="-173038" algn="l" rtl="0" eaLnBrk="1" fontAlgn="base" hangingPunct="1">
        <a:lnSpc>
          <a:spcPct val="90000"/>
        </a:lnSpc>
        <a:spcBef>
          <a:spcPct val="30000"/>
        </a:spcBef>
        <a:spcAft>
          <a:spcPct val="10000"/>
        </a:spcAft>
        <a:buClr>
          <a:schemeClr val="tx1"/>
        </a:buClr>
        <a:buFont typeface="Times" pitchFamily="18" charset="0"/>
        <a:buChar char="•"/>
        <a:defRPr sz="2000">
          <a:solidFill>
            <a:schemeClr val="tx1"/>
          </a:solidFill>
          <a:latin typeface="+mn-lt"/>
          <a:ea typeface="+mn-ea"/>
          <a:cs typeface="+mn-cs"/>
        </a:defRPr>
      </a:lvl5pPr>
      <a:lvl6pPr marL="1954213" indent="-173038" algn="l" rtl="0" eaLnBrk="1" fontAlgn="base" hangingPunct="1">
        <a:lnSpc>
          <a:spcPct val="90000"/>
        </a:lnSpc>
        <a:spcBef>
          <a:spcPct val="30000"/>
        </a:spcBef>
        <a:spcAft>
          <a:spcPct val="10000"/>
        </a:spcAft>
        <a:buClr>
          <a:schemeClr val="tx1"/>
        </a:buClr>
        <a:buFont typeface="Times" pitchFamily="18" charset="0"/>
        <a:buChar char="•"/>
        <a:defRPr sz="2000">
          <a:solidFill>
            <a:schemeClr val="tx1"/>
          </a:solidFill>
          <a:latin typeface="+mn-lt"/>
          <a:ea typeface="+mn-ea"/>
          <a:cs typeface="+mn-cs"/>
        </a:defRPr>
      </a:lvl6pPr>
      <a:lvl7pPr marL="2411413" indent="-173038" algn="l" rtl="0" eaLnBrk="1" fontAlgn="base" hangingPunct="1">
        <a:lnSpc>
          <a:spcPct val="90000"/>
        </a:lnSpc>
        <a:spcBef>
          <a:spcPct val="30000"/>
        </a:spcBef>
        <a:spcAft>
          <a:spcPct val="10000"/>
        </a:spcAft>
        <a:buClr>
          <a:schemeClr val="tx1"/>
        </a:buClr>
        <a:buFont typeface="Times" pitchFamily="18" charset="0"/>
        <a:buChar char="•"/>
        <a:defRPr sz="2000">
          <a:solidFill>
            <a:schemeClr val="tx1"/>
          </a:solidFill>
          <a:latin typeface="+mn-lt"/>
          <a:ea typeface="+mn-ea"/>
          <a:cs typeface="+mn-cs"/>
        </a:defRPr>
      </a:lvl7pPr>
      <a:lvl8pPr marL="2868613" indent="-173038" algn="l" rtl="0" eaLnBrk="1" fontAlgn="base" hangingPunct="1">
        <a:lnSpc>
          <a:spcPct val="90000"/>
        </a:lnSpc>
        <a:spcBef>
          <a:spcPct val="30000"/>
        </a:spcBef>
        <a:spcAft>
          <a:spcPct val="10000"/>
        </a:spcAft>
        <a:buClr>
          <a:schemeClr val="tx1"/>
        </a:buClr>
        <a:buFont typeface="Times" pitchFamily="18" charset="0"/>
        <a:buChar char="•"/>
        <a:defRPr sz="2000">
          <a:solidFill>
            <a:schemeClr val="tx1"/>
          </a:solidFill>
          <a:latin typeface="+mn-lt"/>
          <a:ea typeface="+mn-ea"/>
          <a:cs typeface="+mn-cs"/>
        </a:defRPr>
      </a:lvl8pPr>
      <a:lvl9pPr marL="3325813" indent="-173038" algn="l" rtl="0" eaLnBrk="1" fontAlgn="base" hangingPunct="1">
        <a:lnSpc>
          <a:spcPct val="90000"/>
        </a:lnSpc>
        <a:spcBef>
          <a:spcPct val="30000"/>
        </a:spcBef>
        <a:spcAft>
          <a:spcPct val="10000"/>
        </a:spcAft>
        <a:buClr>
          <a:schemeClr val="tx1"/>
        </a:buClr>
        <a:buFont typeface="Times" pitchFamily="18" charset="0"/>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#3: Network Sociality</a:t>
            </a:r>
            <a:endParaRPr lang="en-US" dirty="0"/>
          </a:p>
        </p:txBody>
      </p:sp>
      <p:sp>
        <p:nvSpPr>
          <p:cNvPr id="12" name="Freeform 138"/>
          <p:cNvSpPr>
            <a:spLocks/>
          </p:cNvSpPr>
          <p:nvPr/>
        </p:nvSpPr>
        <p:spPr bwMode="gray">
          <a:xfrm>
            <a:off x="6616189" y="2903659"/>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969696"/>
          </a:solidFill>
          <a:ln w="12700">
            <a:noFill/>
            <a:round/>
            <a:headEnd/>
            <a:tailEnd/>
          </a:ln>
        </p:spPr>
        <p:txBody>
          <a:bodyPr/>
          <a:lstStyle/>
          <a:p>
            <a:endParaRPr lang="en-US" dirty="0"/>
          </a:p>
        </p:txBody>
      </p:sp>
      <p:grpSp>
        <p:nvGrpSpPr>
          <p:cNvPr id="3" name="Group 139"/>
          <p:cNvGrpSpPr>
            <a:grpSpLocks/>
          </p:cNvGrpSpPr>
          <p:nvPr/>
        </p:nvGrpSpPr>
        <p:grpSpPr bwMode="ltGray">
          <a:xfrm>
            <a:off x="995131" y="4654469"/>
            <a:ext cx="404508" cy="845871"/>
            <a:chOff x="5149" y="1723"/>
            <a:chExt cx="249" cy="513"/>
          </a:xfrm>
          <a:solidFill>
            <a:srgbClr val="FF9900"/>
          </a:solidFill>
        </p:grpSpPr>
        <p:sp>
          <p:nvSpPr>
            <p:cNvPr id="14" name="Freeform 140"/>
            <p:cNvSpPr>
              <a:spLocks/>
            </p:cNvSpPr>
            <p:nvPr/>
          </p:nvSpPr>
          <p:spPr bwMode="lt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4" name="Group 141"/>
            <p:cNvGrpSpPr>
              <a:grpSpLocks/>
            </p:cNvGrpSpPr>
            <p:nvPr/>
          </p:nvGrpSpPr>
          <p:grpSpPr bwMode="ltGray">
            <a:xfrm>
              <a:off x="5149" y="1972"/>
              <a:ext cx="249" cy="118"/>
              <a:chOff x="5151" y="1972"/>
              <a:chExt cx="244" cy="118"/>
            </a:xfrm>
            <a:grpFill/>
          </p:grpSpPr>
          <p:sp>
            <p:nvSpPr>
              <p:cNvPr id="16" name="AutoShape 142"/>
              <p:cNvSpPr>
                <a:spLocks noChangeArrowheads="1"/>
              </p:cNvSpPr>
              <p:nvPr/>
            </p:nvSpPr>
            <p:spPr bwMode="lt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17" name="Freeform 143"/>
              <p:cNvSpPr>
                <a:spLocks/>
              </p:cNvSpPr>
              <p:nvPr/>
            </p:nvSpPr>
            <p:spPr bwMode="lt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grpSp>
        <p:nvGrpSpPr>
          <p:cNvPr id="5" name="Group 139"/>
          <p:cNvGrpSpPr>
            <a:grpSpLocks/>
          </p:cNvGrpSpPr>
          <p:nvPr/>
        </p:nvGrpSpPr>
        <p:grpSpPr bwMode="gray">
          <a:xfrm>
            <a:off x="3658243" y="1599923"/>
            <a:ext cx="404508" cy="845871"/>
            <a:chOff x="5149" y="1723"/>
            <a:chExt cx="249" cy="513"/>
          </a:xfrm>
          <a:solidFill>
            <a:srgbClr val="336600"/>
          </a:solidFill>
        </p:grpSpPr>
        <p:sp>
          <p:nvSpPr>
            <p:cNvPr id="10"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6" name="Group 141"/>
            <p:cNvGrpSpPr>
              <a:grpSpLocks/>
            </p:cNvGrpSpPr>
            <p:nvPr/>
          </p:nvGrpSpPr>
          <p:grpSpPr bwMode="gray">
            <a:xfrm>
              <a:off x="5149" y="1972"/>
              <a:ext cx="249" cy="118"/>
              <a:chOff x="5151" y="1972"/>
              <a:chExt cx="244" cy="118"/>
            </a:xfrm>
            <a:grpFill/>
          </p:grpSpPr>
          <p:sp>
            <p:nvSpPr>
              <p:cNvPr id="13"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15"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18" name="Freeform 138"/>
          <p:cNvSpPr>
            <a:spLocks/>
          </p:cNvSpPr>
          <p:nvPr/>
        </p:nvSpPr>
        <p:spPr bwMode="gray">
          <a:xfrm>
            <a:off x="5553075" y="5095875"/>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6E96D5"/>
          </a:solidFill>
          <a:ln w="12700">
            <a:noFill/>
            <a:round/>
            <a:headEnd/>
            <a:tailEnd/>
          </a:ln>
        </p:spPr>
        <p:txBody>
          <a:bodyPr/>
          <a:lstStyle/>
          <a:p>
            <a:endParaRPr lang="en-US" dirty="0"/>
          </a:p>
        </p:txBody>
      </p:sp>
      <p:grpSp>
        <p:nvGrpSpPr>
          <p:cNvPr id="7" name="Group 139"/>
          <p:cNvGrpSpPr>
            <a:grpSpLocks/>
          </p:cNvGrpSpPr>
          <p:nvPr/>
        </p:nvGrpSpPr>
        <p:grpSpPr bwMode="gray">
          <a:xfrm>
            <a:off x="6590426" y="4449689"/>
            <a:ext cx="404508" cy="845871"/>
            <a:chOff x="5149" y="1723"/>
            <a:chExt cx="249" cy="513"/>
          </a:xfrm>
          <a:solidFill>
            <a:srgbClr val="6E96D5"/>
          </a:solidFill>
        </p:grpSpPr>
        <p:sp>
          <p:nvSpPr>
            <p:cNvPr id="20"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8" name="Group 141"/>
            <p:cNvGrpSpPr>
              <a:grpSpLocks/>
            </p:cNvGrpSpPr>
            <p:nvPr/>
          </p:nvGrpSpPr>
          <p:grpSpPr bwMode="gray">
            <a:xfrm>
              <a:off x="5149" y="1972"/>
              <a:ext cx="249" cy="118"/>
              <a:chOff x="5151" y="1972"/>
              <a:chExt cx="244" cy="118"/>
            </a:xfrm>
            <a:grpFill/>
          </p:grpSpPr>
          <p:sp>
            <p:nvSpPr>
              <p:cNvPr id="22"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23"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24" name="Freeform 138"/>
          <p:cNvSpPr>
            <a:spLocks/>
          </p:cNvSpPr>
          <p:nvPr/>
        </p:nvSpPr>
        <p:spPr bwMode="gray">
          <a:xfrm>
            <a:off x="1773154" y="5194261"/>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AC0000"/>
          </a:solidFill>
          <a:ln w="12700">
            <a:noFill/>
            <a:round/>
            <a:headEnd/>
            <a:tailEnd/>
          </a:ln>
        </p:spPr>
        <p:txBody>
          <a:bodyPr/>
          <a:lstStyle/>
          <a:p>
            <a:endParaRPr lang="en-US" dirty="0"/>
          </a:p>
        </p:txBody>
      </p:sp>
      <p:sp>
        <p:nvSpPr>
          <p:cNvPr id="30" name="Freeform 138"/>
          <p:cNvSpPr>
            <a:spLocks/>
          </p:cNvSpPr>
          <p:nvPr/>
        </p:nvSpPr>
        <p:spPr bwMode="gray">
          <a:xfrm>
            <a:off x="1616913" y="3794905"/>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AC0000"/>
          </a:solidFill>
          <a:ln w="12700">
            <a:noFill/>
            <a:round/>
            <a:headEnd/>
            <a:tailEnd/>
          </a:ln>
        </p:spPr>
        <p:txBody>
          <a:bodyPr/>
          <a:lstStyle/>
          <a:p>
            <a:endParaRPr lang="en-US" dirty="0"/>
          </a:p>
        </p:txBody>
      </p:sp>
      <p:grpSp>
        <p:nvGrpSpPr>
          <p:cNvPr id="9" name="Group 139"/>
          <p:cNvGrpSpPr>
            <a:grpSpLocks/>
          </p:cNvGrpSpPr>
          <p:nvPr/>
        </p:nvGrpSpPr>
        <p:grpSpPr bwMode="gray">
          <a:xfrm>
            <a:off x="1827759" y="1323974"/>
            <a:ext cx="404508" cy="845871"/>
            <a:chOff x="5149" y="1723"/>
            <a:chExt cx="249" cy="513"/>
          </a:xfrm>
          <a:solidFill>
            <a:srgbClr val="6E96D5"/>
          </a:solidFill>
        </p:grpSpPr>
        <p:sp>
          <p:nvSpPr>
            <p:cNvPr id="32"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11" name="Group 141"/>
            <p:cNvGrpSpPr>
              <a:grpSpLocks/>
            </p:cNvGrpSpPr>
            <p:nvPr/>
          </p:nvGrpSpPr>
          <p:grpSpPr bwMode="gray">
            <a:xfrm>
              <a:off x="5149" y="1972"/>
              <a:ext cx="249" cy="118"/>
              <a:chOff x="5151" y="1972"/>
              <a:chExt cx="244" cy="118"/>
            </a:xfrm>
            <a:grpFill/>
          </p:grpSpPr>
          <p:sp>
            <p:nvSpPr>
              <p:cNvPr id="34"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35"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36" name="Freeform 138"/>
          <p:cNvSpPr>
            <a:spLocks/>
          </p:cNvSpPr>
          <p:nvPr/>
        </p:nvSpPr>
        <p:spPr bwMode="gray">
          <a:xfrm>
            <a:off x="3180991" y="5210174"/>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AC0000"/>
          </a:solidFill>
          <a:ln w="12700">
            <a:noFill/>
            <a:round/>
            <a:headEnd/>
            <a:tailEnd/>
          </a:ln>
        </p:spPr>
        <p:txBody>
          <a:bodyPr/>
          <a:lstStyle/>
          <a:p>
            <a:endParaRPr lang="en-US" dirty="0"/>
          </a:p>
        </p:txBody>
      </p:sp>
      <p:grpSp>
        <p:nvGrpSpPr>
          <p:cNvPr id="19" name="Group 139"/>
          <p:cNvGrpSpPr>
            <a:grpSpLocks/>
          </p:cNvGrpSpPr>
          <p:nvPr/>
        </p:nvGrpSpPr>
        <p:grpSpPr bwMode="gray">
          <a:xfrm>
            <a:off x="1924657" y="4293068"/>
            <a:ext cx="404508" cy="845871"/>
            <a:chOff x="5149" y="1723"/>
            <a:chExt cx="249" cy="513"/>
          </a:xfrm>
          <a:solidFill>
            <a:srgbClr val="AC0000"/>
          </a:solidFill>
        </p:grpSpPr>
        <p:sp>
          <p:nvSpPr>
            <p:cNvPr id="38"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21" name="Group 141"/>
            <p:cNvGrpSpPr>
              <a:grpSpLocks/>
            </p:cNvGrpSpPr>
            <p:nvPr/>
          </p:nvGrpSpPr>
          <p:grpSpPr bwMode="gray">
            <a:xfrm>
              <a:off x="5149" y="1972"/>
              <a:ext cx="249" cy="118"/>
              <a:chOff x="5151" y="1972"/>
              <a:chExt cx="244" cy="118"/>
            </a:xfrm>
            <a:grpFill/>
          </p:grpSpPr>
          <p:sp>
            <p:nvSpPr>
              <p:cNvPr id="40"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41"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42" name="Freeform 138"/>
          <p:cNvSpPr>
            <a:spLocks/>
          </p:cNvSpPr>
          <p:nvPr/>
        </p:nvSpPr>
        <p:spPr bwMode="gray">
          <a:xfrm>
            <a:off x="4924425" y="4591050"/>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6E96D5"/>
          </a:solidFill>
          <a:ln w="12700">
            <a:noFill/>
            <a:round/>
            <a:headEnd/>
            <a:tailEnd/>
          </a:ln>
        </p:spPr>
        <p:txBody>
          <a:bodyPr/>
          <a:lstStyle/>
          <a:p>
            <a:endParaRPr lang="en-US" dirty="0"/>
          </a:p>
        </p:txBody>
      </p:sp>
      <p:grpSp>
        <p:nvGrpSpPr>
          <p:cNvPr id="25" name="Group 139"/>
          <p:cNvGrpSpPr>
            <a:grpSpLocks/>
          </p:cNvGrpSpPr>
          <p:nvPr/>
        </p:nvGrpSpPr>
        <p:grpSpPr bwMode="gray">
          <a:xfrm>
            <a:off x="4284551" y="5143900"/>
            <a:ext cx="404508" cy="845871"/>
            <a:chOff x="5149" y="1723"/>
            <a:chExt cx="249" cy="513"/>
          </a:xfrm>
          <a:solidFill>
            <a:srgbClr val="6E96D5"/>
          </a:solidFill>
        </p:grpSpPr>
        <p:sp>
          <p:nvSpPr>
            <p:cNvPr id="44"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26" name="Group 141"/>
            <p:cNvGrpSpPr>
              <a:grpSpLocks/>
            </p:cNvGrpSpPr>
            <p:nvPr/>
          </p:nvGrpSpPr>
          <p:grpSpPr bwMode="gray">
            <a:xfrm>
              <a:off x="5149" y="1972"/>
              <a:ext cx="249" cy="118"/>
              <a:chOff x="5151" y="1972"/>
              <a:chExt cx="244" cy="118"/>
            </a:xfrm>
            <a:grpFill/>
          </p:grpSpPr>
          <p:sp>
            <p:nvSpPr>
              <p:cNvPr id="46"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47"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48" name="Freeform 138"/>
          <p:cNvSpPr>
            <a:spLocks/>
          </p:cNvSpPr>
          <p:nvPr/>
        </p:nvSpPr>
        <p:spPr bwMode="gray">
          <a:xfrm>
            <a:off x="2941721" y="2468563"/>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336600"/>
          </a:solidFill>
          <a:ln w="12700">
            <a:noFill/>
            <a:round/>
            <a:headEnd/>
            <a:tailEnd/>
          </a:ln>
        </p:spPr>
        <p:txBody>
          <a:bodyPr/>
          <a:lstStyle/>
          <a:p>
            <a:endParaRPr lang="en-US" dirty="0"/>
          </a:p>
        </p:txBody>
      </p:sp>
      <p:grpSp>
        <p:nvGrpSpPr>
          <p:cNvPr id="27" name="Group 139"/>
          <p:cNvGrpSpPr>
            <a:grpSpLocks/>
          </p:cNvGrpSpPr>
          <p:nvPr/>
        </p:nvGrpSpPr>
        <p:grpSpPr bwMode="gray">
          <a:xfrm>
            <a:off x="2714074" y="4531258"/>
            <a:ext cx="404508" cy="845871"/>
            <a:chOff x="5149" y="1723"/>
            <a:chExt cx="249" cy="513"/>
          </a:xfrm>
          <a:solidFill>
            <a:srgbClr val="AC0000"/>
          </a:solidFill>
        </p:grpSpPr>
        <p:sp>
          <p:nvSpPr>
            <p:cNvPr id="50"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28" name="Group 141"/>
            <p:cNvGrpSpPr>
              <a:grpSpLocks/>
            </p:cNvGrpSpPr>
            <p:nvPr/>
          </p:nvGrpSpPr>
          <p:grpSpPr bwMode="gray">
            <a:xfrm>
              <a:off x="5149" y="1972"/>
              <a:ext cx="249" cy="118"/>
              <a:chOff x="5151" y="1972"/>
              <a:chExt cx="244" cy="118"/>
            </a:xfrm>
            <a:grpFill/>
          </p:grpSpPr>
          <p:sp>
            <p:nvSpPr>
              <p:cNvPr id="52"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53"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grpSp>
        <p:nvGrpSpPr>
          <p:cNvPr id="29" name="Group 139"/>
          <p:cNvGrpSpPr>
            <a:grpSpLocks/>
          </p:cNvGrpSpPr>
          <p:nvPr/>
        </p:nvGrpSpPr>
        <p:grpSpPr bwMode="gray">
          <a:xfrm>
            <a:off x="1222306" y="3207779"/>
            <a:ext cx="404508" cy="845871"/>
            <a:chOff x="5149" y="1723"/>
            <a:chExt cx="249" cy="513"/>
          </a:xfrm>
          <a:solidFill>
            <a:srgbClr val="AC0000"/>
          </a:solidFill>
        </p:grpSpPr>
        <p:sp>
          <p:nvSpPr>
            <p:cNvPr id="56"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31" name="Group 141"/>
            <p:cNvGrpSpPr>
              <a:grpSpLocks/>
            </p:cNvGrpSpPr>
            <p:nvPr/>
          </p:nvGrpSpPr>
          <p:grpSpPr bwMode="gray">
            <a:xfrm>
              <a:off x="5149" y="1972"/>
              <a:ext cx="249" cy="118"/>
              <a:chOff x="5151" y="1972"/>
              <a:chExt cx="244" cy="118"/>
            </a:xfrm>
            <a:grpFill/>
          </p:grpSpPr>
          <p:sp>
            <p:nvSpPr>
              <p:cNvPr id="58"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59"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60" name="Freeform 138"/>
          <p:cNvSpPr>
            <a:spLocks/>
          </p:cNvSpPr>
          <p:nvPr/>
        </p:nvSpPr>
        <p:spPr bwMode="gray">
          <a:xfrm>
            <a:off x="2374579" y="2253466"/>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336600"/>
          </a:solidFill>
          <a:ln w="12700">
            <a:noFill/>
            <a:round/>
            <a:headEnd/>
            <a:tailEnd/>
          </a:ln>
        </p:spPr>
        <p:txBody>
          <a:bodyPr/>
          <a:lstStyle/>
          <a:p>
            <a:endParaRPr lang="en-US" dirty="0"/>
          </a:p>
        </p:txBody>
      </p:sp>
      <p:grpSp>
        <p:nvGrpSpPr>
          <p:cNvPr id="33" name="Group 139"/>
          <p:cNvGrpSpPr>
            <a:grpSpLocks/>
          </p:cNvGrpSpPr>
          <p:nvPr/>
        </p:nvGrpSpPr>
        <p:grpSpPr bwMode="gray">
          <a:xfrm>
            <a:off x="433694" y="2368130"/>
            <a:ext cx="404508" cy="845871"/>
            <a:chOff x="5149" y="1723"/>
            <a:chExt cx="249" cy="513"/>
          </a:xfrm>
          <a:solidFill>
            <a:srgbClr val="6E96D5"/>
          </a:solidFill>
        </p:grpSpPr>
        <p:sp>
          <p:nvSpPr>
            <p:cNvPr id="62"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37" name="Group 141"/>
            <p:cNvGrpSpPr>
              <a:grpSpLocks/>
            </p:cNvGrpSpPr>
            <p:nvPr/>
          </p:nvGrpSpPr>
          <p:grpSpPr bwMode="gray">
            <a:xfrm>
              <a:off x="5149" y="1972"/>
              <a:ext cx="249" cy="118"/>
              <a:chOff x="5151" y="1972"/>
              <a:chExt cx="244" cy="118"/>
            </a:xfrm>
            <a:grpFill/>
          </p:grpSpPr>
          <p:sp>
            <p:nvSpPr>
              <p:cNvPr id="64"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65"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66" name="Freeform 138"/>
          <p:cNvSpPr>
            <a:spLocks/>
          </p:cNvSpPr>
          <p:nvPr/>
        </p:nvSpPr>
        <p:spPr bwMode="gray">
          <a:xfrm>
            <a:off x="4948148" y="1145516"/>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chemeClr val="accent2"/>
          </a:solidFill>
          <a:ln w="12700">
            <a:noFill/>
            <a:round/>
            <a:headEnd/>
            <a:tailEnd/>
          </a:ln>
        </p:spPr>
        <p:txBody>
          <a:bodyPr/>
          <a:lstStyle/>
          <a:p>
            <a:endParaRPr lang="en-US" dirty="0"/>
          </a:p>
        </p:txBody>
      </p:sp>
      <p:sp>
        <p:nvSpPr>
          <p:cNvPr id="72" name="Freeform 138"/>
          <p:cNvSpPr>
            <a:spLocks/>
          </p:cNvSpPr>
          <p:nvPr/>
        </p:nvSpPr>
        <p:spPr bwMode="gray">
          <a:xfrm>
            <a:off x="809299" y="1568498"/>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6E96D5"/>
          </a:solidFill>
          <a:ln w="12700">
            <a:noFill/>
            <a:round/>
            <a:headEnd/>
            <a:tailEnd/>
          </a:ln>
        </p:spPr>
        <p:txBody>
          <a:bodyPr/>
          <a:lstStyle/>
          <a:p>
            <a:endParaRPr lang="en-US" dirty="0"/>
          </a:p>
        </p:txBody>
      </p:sp>
      <p:grpSp>
        <p:nvGrpSpPr>
          <p:cNvPr id="39" name="Group 139"/>
          <p:cNvGrpSpPr>
            <a:grpSpLocks/>
          </p:cNvGrpSpPr>
          <p:nvPr/>
        </p:nvGrpSpPr>
        <p:grpSpPr bwMode="gray">
          <a:xfrm>
            <a:off x="5513756" y="1294714"/>
            <a:ext cx="404508" cy="845871"/>
            <a:chOff x="5149" y="1723"/>
            <a:chExt cx="249" cy="513"/>
          </a:xfrm>
          <a:solidFill>
            <a:schemeClr val="accent2"/>
          </a:solidFill>
        </p:grpSpPr>
        <p:sp>
          <p:nvSpPr>
            <p:cNvPr id="74"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43" name="Group 141"/>
            <p:cNvGrpSpPr>
              <a:grpSpLocks/>
            </p:cNvGrpSpPr>
            <p:nvPr/>
          </p:nvGrpSpPr>
          <p:grpSpPr bwMode="gray">
            <a:xfrm>
              <a:off x="5149" y="1972"/>
              <a:ext cx="249" cy="118"/>
              <a:chOff x="5151" y="1972"/>
              <a:chExt cx="244" cy="118"/>
            </a:xfrm>
            <a:grpFill/>
          </p:grpSpPr>
          <p:sp>
            <p:nvSpPr>
              <p:cNvPr id="76"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77"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78" name="Freeform 138"/>
          <p:cNvSpPr>
            <a:spLocks/>
          </p:cNvSpPr>
          <p:nvPr/>
        </p:nvSpPr>
        <p:spPr bwMode="gray">
          <a:xfrm>
            <a:off x="3660517" y="4693280"/>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AC0000"/>
          </a:solidFill>
          <a:ln w="12700">
            <a:noFill/>
            <a:round/>
            <a:headEnd/>
            <a:tailEnd/>
          </a:ln>
        </p:spPr>
        <p:txBody>
          <a:bodyPr/>
          <a:lstStyle/>
          <a:p>
            <a:endParaRPr lang="en-US" dirty="0"/>
          </a:p>
        </p:txBody>
      </p:sp>
      <p:grpSp>
        <p:nvGrpSpPr>
          <p:cNvPr id="45" name="Group 139"/>
          <p:cNvGrpSpPr>
            <a:grpSpLocks/>
          </p:cNvGrpSpPr>
          <p:nvPr/>
        </p:nvGrpSpPr>
        <p:grpSpPr bwMode="gray">
          <a:xfrm>
            <a:off x="4015358" y="3322519"/>
            <a:ext cx="404508" cy="845871"/>
            <a:chOff x="5149" y="1723"/>
            <a:chExt cx="249" cy="513"/>
          </a:xfrm>
          <a:solidFill>
            <a:srgbClr val="336600"/>
          </a:solidFill>
        </p:grpSpPr>
        <p:sp>
          <p:nvSpPr>
            <p:cNvPr id="80"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49" name="Group 141"/>
            <p:cNvGrpSpPr>
              <a:grpSpLocks/>
            </p:cNvGrpSpPr>
            <p:nvPr/>
          </p:nvGrpSpPr>
          <p:grpSpPr bwMode="gray">
            <a:xfrm>
              <a:off x="5149" y="1972"/>
              <a:ext cx="249" cy="118"/>
              <a:chOff x="5151" y="1972"/>
              <a:chExt cx="244" cy="118"/>
            </a:xfrm>
            <a:grpFill/>
          </p:grpSpPr>
          <p:sp>
            <p:nvSpPr>
              <p:cNvPr id="82"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83"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84" name="Freeform 138"/>
          <p:cNvSpPr>
            <a:spLocks/>
          </p:cNvSpPr>
          <p:nvPr/>
        </p:nvSpPr>
        <p:spPr bwMode="gray">
          <a:xfrm>
            <a:off x="5341648" y="2291167"/>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chemeClr val="accent2"/>
          </a:solidFill>
          <a:ln w="12700">
            <a:noFill/>
            <a:round/>
            <a:headEnd/>
            <a:tailEnd/>
          </a:ln>
        </p:spPr>
        <p:txBody>
          <a:bodyPr/>
          <a:lstStyle/>
          <a:p>
            <a:endParaRPr lang="en-US" dirty="0"/>
          </a:p>
        </p:txBody>
      </p:sp>
      <p:grpSp>
        <p:nvGrpSpPr>
          <p:cNvPr id="51" name="Group 139"/>
          <p:cNvGrpSpPr>
            <a:grpSpLocks/>
          </p:cNvGrpSpPr>
          <p:nvPr/>
        </p:nvGrpSpPr>
        <p:grpSpPr bwMode="gray">
          <a:xfrm>
            <a:off x="3517503" y="2663903"/>
            <a:ext cx="404508" cy="845871"/>
            <a:chOff x="5149" y="1723"/>
            <a:chExt cx="249" cy="513"/>
          </a:xfrm>
          <a:solidFill>
            <a:srgbClr val="336600"/>
          </a:solidFill>
        </p:grpSpPr>
        <p:sp>
          <p:nvSpPr>
            <p:cNvPr id="86"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54" name="Group 141"/>
            <p:cNvGrpSpPr>
              <a:grpSpLocks/>
            </p:cNvGrpSpPr>
            <p:nvPr/>
          </p:nvGrpSpPr>
          <p:grpSpPr bwMode="gray">
            <a:xfrm>
              <a:off x="5149" y="1972"/>
              <a:ext cx="249" cy="118"/>
              <a:chOff x="5151" y="1972"/>
              <a:chExt cx="244" cy="118"/>
            </a:xfrm>
            <a:grpFill/>
          </p:grpSpPr>
          <p:sp>
            <p:nvSpPr>
              <p:cNvPr id="88"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89"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90" name="Freeform 138"/>
          <p:cNvSpPr>
            <a:spLocks/>
          </p:cNvSpPr>
          <p:nvPr/>
        </p:nvSpPr>
        <p:spPr bwMode="gray">
          <a:xfrm>
            <a:off x="3168770" y="1645669"/>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336600"/>
          </a:solidFill>
          <a:ln w="12700">
            <a:noFill/>
            <a:round/>
            <a:headEnd/>
            <a:tailEnd/>
          </a:ln>
        </p:spPr>
        <p:txBody>
          <a:bodyPr/>
          <a:lstStyle/>
          <a:p>
            <a:endParaRPr lang="en-US" dirty="0"/>
          </a:p>
        </p:txBody>
      </p:sp>
      <p:grpSp>
        <p:nvGrpSpPr>
          <p:cNvPr id="55" name="Group 139"/>
          <p:cNvGrpSpPr>
            <a:grpSpLocks/>
          </p:cNvGrpSpPr>
          <p:nvPr/>
        </p:nvGrpSpPr>
        <p:grpSpPr bwMode="gray">
          <a:xfrm>
            <a:off x="4551307" y="2577492"/>
            <a:ext cx="404508" cy="845871"/>
            <a:chOff x="5149" y="1723"/>
            <a:chExt cx="249" cy="513"/>
          </a:xfrm>
          <a:solidFill>
            <a:srgbClr val="336600"/>
          </a:solidFill>
        </p:grpSpPr>
        <p:sp>
          <p:nvSpPr>
            <p:cNvPr id="92"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57" name="Group 141"/>
            <p:cNvGrpSpPr>
              <a:grpSpLocks/>
            </p:cNvGrpSpPr>
            <p:nvPr/>
          </p:nvGrpSpPr>
          <p:grpSpPr bwMode="gray">
            <a:xfrm>
              <a:off x="5149" y="1972"/>
              <a:ext cx="249" cy="118"/>
              <a:chOff x="5151" y="1972"/>
              <a:chExt cx="244" cy="118"/>
            </a:xfrm>
            <a:grpFill/>
          </p:grpSpPr>
          <p:sp>
            <p:nvSpPr>
              <p:cNvPr id="94"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95"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96" name="Freeform 138"/>
          <p:cNvSpPr>
            <a:spLocks/>
          </p:cNvSpPr>
          <p:nvPr/>
        </p:nvSpPr>
        <p:spPr bwMode="gray">
          <a:xfrm>
            <a:off x="4193298" y="2054218"/>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336600"/>
          </a:solidFill>
          <a:ln w="12700">
            <a:noFill/>
            <a:round/>
            <a:headEnd/>
            <a:tailEnd/>
          </a:ln>
        </p:spPr>
        <p:txBody>
          <a:bodyPr/>
          <a:lstStyle/>
          <a:p>
            <a:endParaRPr lang="en-US" dirty="0"/>
          </a:p>
        </p:txBody>
      </p:sp>
      <p:grpSp>
        <p:nvGrpSpPr>
          <p:cNvPr id="61" name="Group 139"/>
          <p:cNvGrpSpPr>
            <a:grpSpLocks/>
          </p:cNvGrpSpPr>
          <p:nvPr/>
        </p:nvGrpSpPr>
        <p:grpSpPr bwMode="gray">
          <a:xfrm>
            <a:off x="6851184" y="1362575"/>
            <a:ext cx="404508" cy="845871"/>
            <a:chOff x="5149" y="1723"/>
            <a:chExt cx="249" cy="513"/>
          </a:xfrm>
          <a:solidFill>
            <a:srgbClr val="969696"/>
          </a:solidFill>
        </p:grpSpPr>
        <p:sp>
          <p:nvSpPr>
            <p:cNvPr id="98"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63" name="Group 141"/>
            <p:cNvGrpSpPr>
              <a:grpSpLocks/>
            </p:cNvGrpSpPr>
            <p:nvPr/>
          </p:nvGrpSpPr>
          <p:grpSpPr bwMode="gray">
            <a:xfrm>
              <a:off x="5149" y="1972"/>
              <a:ext cx="249" cy="118"/>
              <a:chOff x="5151" y="1972"/>
              <a:chExt cx="244" cy="118"/>
            </a:xfrm>
            <a:grpFill/>
          </p:grpSpPr>
          <p:sp>
            <p:nvSpPr>
              <p:cNvPr id="100"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101"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102" name="Freeform 138"/>
          <p:cNvSpPr>
            <a:spLocks/>
          </p:cNvSpPr>
          <p:nvPr/>
        </p:nvSpPr>
        <p:spPr bwMode="gray">
          <a:xfrm>
            <a:off x="7076597" y="2289080"/>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969696"/>
          </a:solidFill>
          <a:ln w="12700">
            <a:noFill/>
            <a:round/>
            <a:headEnd/>
            <a:tailEnd/>
          </a:ln>
        </p:spPr>
        <p:txBody>
          <a:bodyPr/>
          <a:lstStyle/>
          <a:p>
            <a:endParaRPr lang="en-US" dirty="0"/>
          </a:p>
        </p:txBody>
      </p:sp>
      <p:grpSp>
        <p:nvGrpSpPr>
          <p:cNvPr id="67" name="Group 139"/>
          <p:cNvGrpSpPr>
            <a:grpSpLocks/>
          </p:cNvGrpSpPr>
          <p:nvPr/>
        </p:nvGrpSpPr>
        <p:grpSpPr bwMode="gray">
          <a:xfrm>
            <a:off x="7436523" y="3983610"/>
            <a:ext cx="404508" cy="845871"/>
            <a:chOff x="5149" y="1723"/>
            <a:chExt cx="249" cy="513"/>
          </a:xfrm>
          <a:solidFill>
            <a:srgbClr val="6E96D5"/>
          </a:solidFill>
        </p:grpSpPr>
        <p:sp>
          <p:nvSpPr>
            <p:cNvPr id="104"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68" name="Group 141"/>
            <p:cNvGrpSpPr>
              <a:grpSpLocks/>
            </p:cNvGrpSpPr>
            <p:nvPr/>
          </p:nvGrpSpPr>
          <p:grpSpPr bwMode="gray">
            <a:xfrm>
              <a:off x="5149" y="1972"/>
              <a:ext cx="249" cy="118"/>
              <a:chOff x="5151" y="1972"/>
              <a:chExt cx="244" cy="118"/>
            </a:xfrm>
            <a:grpFill/>
          </p:grpSpPr>
          <p:sp>
            <p:nvSpPr>
              <p:cNvPr id="106"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107"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108" name="Freeform 138"/>
          <p:cNvSpPr>
            <a:spLocks/>
          </p:cNvSpPr>
          <p:nvPr/>
        </p:nvSpPr>
        <p:spPr bwMode="gray">
          <a:xfrm>
            <a:off x="750471" y="3754088"/>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AC0000"/>
          </a:solidFill>
          <a:ln w="12700">
            <a:noFill/>
            <a:round/>
            <a:headEnd/>
            <a:tailEnd/>
          </a:ln>
        </p:spPr>
        <p:txBody>
          <a:bodyPr/>
          <a:lstStyle/>
          <a:p>
            <a:endParaRPr lang="en-US" dirty="0"/>
          </a:p>
        </p:txBody>
      </p:sp>
      <p:grpSp>
        <p:nvGrpSpPr>
          <p:cNvPr id="69" name="Group 139"/>
          <p:cNvGrpSpPr>
            <a:grpSpLocks/>
          </p:cNvGrpSpPr>
          <p:nvPr/>
        </p:nvGrpSpPr>
        <p:grpSpPr bwMode="gray">
          <a:xfrm>
            <a:off x="1327787" y="1168878"/>
            <a:ext cx="404508" cy="845871"/>
            <a:chOff x="5149" y="1723"/>
            <a:chExt cx="249" cy="513"/>
          </a:xfrm>
          <a:solidFill>
            <a:srgbClr val="6E96D5"/>
          </a:solidFill>
        </p:grpSpPr>
        <p:sp>
          <p:nvSpPr>
            <p:cNvPr id="110"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70" name="Group 141"/>
            <p:cNvGrpSpPr>
              <a:grpSpLocks/>
            </p:cNvGrpSpPr>
            <p:nvPr/>
          </p:nvGrpSpPr>
          <p:grpSpPr bwMode="gray">
            <a:xfrm>
              <a:off x="5149" y="1972"/>
              <a:ext cx="249" cy="118"/>
              <a:chOff x="5151" y="1972"/>
              <a:chExt cx="244" cy="118"/>
            </a:xfrm>
            <a:grpFill/>
          </p:grpSpPr>
          <p:sp>
            <p:nvSpPr>
              <p:cNvPr id="112"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113"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114" name="Freeform 138"/>
          <p:cNvSpPr>
            <a:spLocks/>
          </p:cNvSpPr>
          <p:nvPr/>
        </p:nvSpPr>
        <p:spPr bwMode="gray">
          <a:xfrm>
            <a:off x="2485920" y="5395027"/>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AC0000"/>
          </a:solidFill>
          <a:ln w="12700">
            <a:noFill/>
            <a:round/>
            <a:headEnd/>
            <a:tailEnd/>
          </a:ln>
        </p:spPr>
        <p:txBody>
          <a:bodyPr/>
          <a:lstStyle/>
          <a:p>
            <a:endParaRPr lang="en-US" dirty="0"/>
          </a:p>
        </p:txBody>
      </p:sp>
      <p:sp>
        <p:nvSpPr>
          <p:cNvPr id="115" name="Freeform 138"/>
          <p:cNvSpPr>
            <a:spLocks/>
          </p:cNvSpPr>
          <p:nvPr/>
        </p:nvSpPr>
        <p:spPr bwMode="gray">
          <a:xfrm>
            <a:off x="8238546" y="3425570"/>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6E96D5"/>
          </a:solidFill>
          <a:ln w="12700">
            <a:noFill/>
            <a:round/>
            <a:headEnd/>
            <a:tailEnd/>
          </a:ln>
        </p:spPr>
        <p:txBody>
          <a:bodyPr/>
          <a:lstStyle/>
          <a:p>
            <a:endParaRPr lang="en-US" dirty="0"/>
          </a:p>
        </p:txBody>
      </p:sp>
      <p:grpSp>
        <p:nvGrpSpPr>
          <p:cNvPr id="71" name="Group 139"/>
          <p:cNvGrpSpPr>
            <a:grpSpLocks/>
          </p:cNvGrpSpPr>
          <p:nvPr/>
        </p:nvGrpSpPr>
        <p:grpSpPr bwMode="gray">
          <a:xfrm>
            <a:off x="5093534" y="3394696"/>
            <a:ext cx="404508" cy="845871"/>
            <a:chOff x="5149" y="1723"/>
            <a:chExt cx="249" cy="513"/>
          </a:xfrm>
          <a:solidFill>
            <a:srgbClr val="6E96D5"/>
          </a:solidFill>
        </p:grpSpPr>
        <p:sp>
          <p:nvSpPr>
            <p:cNvPr id="117"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73" name="Group 141"/>
            <p:cNvGrpSpPr>
              <a:grpSpLocks/>
            </p:cNvGrpSpPr>
            <p:nvPr/>
          </p:nvGrpSpPr>
          <p:grpSpPr bwMode="gray">
            <a:xfrm>
              <a:off x="5149" y="1972"/>
              <a:ext cx="249" cy="118"/>
              <a:chOff x="5151" y="1972"/>
              <a:chExt cx="244" cy="118"/>
            </a:xfrm>
            <a:grpFill/>
          </p:grpSpPr>
          <p:sp>
            <p:nvSpPr>
              <p:cNvPr id="119"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120"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grpSp>
        <p:nvGrpSpPr>
          <p:cNvPr id="75" name="Group 139"/>
          <p:cNvGrpSpPr>
            <a:grpSpLocks/>
          </p:cNvGrpSpPr>
          <p:nvPr/>
        </p:nvGrpSpPr>
        <p:grpSpPr bwMode="gray">
          <a:xfrm>
            <a:off x="8042013" y="4467224"/>
            <a:ext cx="404508" cy="845871"/>
            <a:chOff x="5149" y="1723"/>
            <a:chExt cx="249" cy="513"/>
          </a:xfrm>
          <a:solidFill>
            <a:srgbClr val="6E96D5"/>
          </a:solidFill>
        </p:grpSpPr>
        <p:sp>
          <p:nvSpPr>
            <p:cNvPr id="122"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79" name="Group 141"/>
            <p:cNvGrpSpPr>
              <a:grpSpLocks/>
            </p:cNvGrpSpPr>
            <p:nvPr/>
          </p:nvGrpSpPr>
          <p:grpSpPr bwMode="gray">
            <a:xfrm>
              <a:off x="5149" y="1972"/>
              <a:ext cx="249" cy="118"/>
              <a:chOff x="5151" y="1972"/>
              <a:chExt cx="244" cy="118"/>
            </a:xfrm>
            <a:grpFill/>
          </p:grpSpPr>
          <p:sp>
            <p:nvSpPr>
              <p:cNvPr id="124"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125"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126" name="Freeform 138"/>
          <p:cNvSpPr>
            <a:spLocks/>
          </p:cNvSpPr>
          <p:nvPr/>
        </p:nvSpPr>
        <p:spPr bwMode="gray">
          <a:xfrm>
            <a:off x="7248325" y="4907180"/>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6E96D5"/>
          </a:solidFill>
          <a:ln w="12700">
            <a:noFill/>
            <a:round/>
            <a:headEnd/>
            <a:tailEnd/>
          </a:ln>
        </p:spPr>
        <p:txBody>
          <a:bodyPr/>
          <a:lstStyle/>
          <a:p>
            <a:endParaRPr lang="en-US" dirty="0"/>
          </a:p>
        </p:txBody>
      </p:sp>
      <p:grpSp>
        <p:nvGrpSpPr>
          <p:cNvPr id="81" name="Group 139"/>
          <p:cNvGrpSpPr>
            <a:grpSpLocks/>
          </p:cNvGrpSpPr>
          <p:nvPr/>
        </p:nvGrpSpPr>
        <p:grpSpPr bwMode="gray">
          <a:xfrm>
            <a:off x="4931850" y="5619850"/>
            <a:ext cx="404508" cy="845871"/>
            <a:chOff x="5149" y="1723"/>
            <a:chExt cx="249" cy="513"/>
          </a:xfrm>
          <a:solidFill>
            <a:srgbClr val="6E96D5"/>
          </a:solidFill>
        </p:grpSpPr>
        <p:sp>
          <p:nvSpPr>
            <p:cNvPr id="128"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85" name="Group 141"/>
            <p:cNvGrpSpPr>
              <a:grpSpLocks/>
            </p:cNvGrpSpPr>
            <p:nvPr/>
          </p:nvGrpSpPr>
          <p:grpSpPr bwMode="gray">
            <a:xfrm>
              <a:off x="5149" y="1972"/>
              <a:ext cx="249" cy="118"/>
              <a:chOff x="5151" y="1972"/>
              <a:chExt cx="244" cy="118"/>
            </a:xfrm>
            <a:grpFill/>
          </p:grpSpPr>
          <p:sp>
            <p:nvSpPr>
              <p:cNvPr id="130"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131"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132" name="Freeform 138"/>
          <p:cNvSpPr>
            <a:spLocks/>
          </p:cNvSpPr>
          <p:nvPr/>
        </p:nvSpPr>
        <p:spPr bwMode="gray">
          <a:xfrm>
            <a:off x="6158442" y="5482167"/>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6E96D5"/>
          </a:solidFill>
          <a:ln w="12700">
            <a:noFill/>
            <a:round/>
            <a:headEnd/>
            <a:tailEnd/>
          </a:ln>
        </p:spPr>
        <p:txBody>
          <a:bodyPr/>
          <a:lstStyle/>
          <a:p>
            <a:endParaRPr lang="en-US" dirty="0"/>
          </a:p>
        </p:txBody>
      </p:sp>
      <p:grpSp>
        <p:nvGrpSpPr>
          <p:cNvPr id="87" name="Group 139"/>
          <p:cNvGrpSpPr>
            <a:grpSpLocks/>
          </p:cNvGrpSpPr>
          <p:nvPr/>
        </p:nvGrpSpPr>
        <p:grpSpPr bwMode="gray">
          <a:xfrm>
            <a:off x="7450205" y="2824431"/>
            <a:ext cx="404508" cy="845871"/>
            <a:chOff x="5149" y="1723"/>
            <a:chExt cx="249" cy="513"/>
          </a:xfrm>
          <a:solidFill>
            <a:srgbClr val="969696"/>
          </a:solidFill>
        </p:grpSpPr>
        <p:sp>
          <p:nvSpPr>
            <p:cNvPr id="134"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91" name="Group 141"/>
            <p:cNvGrpSpPr>
              <a:grpSpLocks/>
            </p:cNvGrpSpPr>
            <p:nvPr/>
          </p:nvGrpSpPr>
          <p:grpSpPr bwMode="gray">
            <a:xfrm>
              <a:off x="5149" y="1972"/>
              <a:ext cx="249" cy="118"/>
              <a:chOff x="5151" y="1972"/>
              <a:chExt cx="244" cy="118"/>
            </a:xfrm>
            <a:grpFill/>
          </p:grpSpPr>
          <p:sp>
            <p:nvSpPr>
              <p:cNvPr id="136"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137"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135" name="Oval 134"/>
          <p:cNvSpPr/>
          <p:nvPr/>
        </p:nvSpPr>
        <p:spPr bwMode="gray">
          <a:xfrm rot="19201976">
            <a:off x="1930964" y="1536163"/>
            <a:ext cx="3218689" cy="2974016"/>
          </a:xfrm>
          <a:prstGeom prst="ellipse">
            <a:avLst/>
          </a:prstGeom>
          <a:noFill/>
          <a:ln w="25400" cap="flat" cmpd="sng" algn="ctr">
            <a:solidFill>
              <a:srgbClr val="33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defTabSz="914400" latinLnBrk="0">
              <a:lnSpc>
                <a:spcPct val="100000"/>
              </a:lnSpc>
              <a:spcBef>
                <a:spcPct val="50000"/>
              </a:spcBef>
              <a:spcAft>
                <a:spcPct val="0"/>
              </a:spcAft>
              <a:buClrTx/>
              <a:buSzTx/>
              <a:buFontTx/>
              <a:buNone/>
              <a:tabLst/>
            </a:pPr>
            <a:endParaRPr lang="en-US" sz="1800" dirty="0" smtClean="0"/>
          </a:p>
        </p:txBody>
      </p:sp>
      <p:sp>
        <p:nvSpPr>
          <p:cNvPr id="138" name="Oval 137"/>
          <p:cNvSpPr/>
          <p:nvPr/>
        </p:nvSpPr>
        <p:spPr bwMode="gray">
          <a:xfrm rot="1917512">
            <a:off x="266997" y="3241494"/>
            <a:ext cx="4133039" cy="3037092"/>
          </a:xfrm>
          <a:prstGeom prst="ellipse">
            <a:avLst/>
          </a:prstGeom>
          <a:noFill/>
          <a:ln w="25400" cap="flat" cmpd="sng" algn="ctr">
            <a:solidFill>
              <a:srgbClr val="AC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a:lnSpc>
                <a:spcPct val="100000"/>
              </a:lnSpc>
              <a:spcBef>
                <a:spcPct val="50000"/>
              </a:spcBef>
              <a:spcAft>
                <a:spcPct val="0"/>
              </a:spcAft>
            </a:pPr>
            <a:endParaRPr lang="en-US" sz="1800" dirty="0" smtClean="0"/>
          </a:p>
        </p:txBody>
      </p:sp>
      <p:sp>
        <p:nvSpPr>
          <p:cNvPr id="143" name="Oval 142"/>
          <p:cNvSpPr/>
          <p:nvPr/>
        </p:nvSpPr>
        <p:spPr bwMode="gray">
          <a:xfrm rot="19201976">
            <a:off x="5787167" y="1267945"/>
            <a:ext cx="2731357" cy="2649942"/>
          </a:xfrm>
          <a:prstGeom prst="ellipse">
            <a:avLst/>
          </a:prstGeom>
          <a:noFill/>
          <a:ln w="25400" cap="flat" cmpd="sng" algn="ctr">
            <a:solidFill>
              <a:srgbClr val="96969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defTabSz="914400" latinLnBrk="0">
              <a:lnSpc>
                <a:spcPct val="100000"/>
              </a:lnSpc>
              <a:spcBef>
                <a:spcPct val="50000"/>
              </a:spcBef>
              <a:spcAft>
                <a:spcPct val="0"/>
              </a:spcAft>
              <a:buClrTx/>
              <a:buSzTx/>
              <a:buFontTx/>
              <a:buNone/>
              <a:tabLst/>
            </a:pPr>
            <a:endParaRPr lang="en-US" sz="1800" dirty="0" smtClean="0"/>
          </a:p>
        </p:txBody>
      </p:sp>
      <p:grpSp>
        <p:nvGrpSpPr>
          <p:cNvPr id="93" name="Group 139"/>
          <p:cNvGrpSpPr>
            <a:grpSpLocks/>
          </p:cNvGrpSpPr>
          <p:nvPr/>
        </p:nvGrpSpPr>
        <p:grpSpPr bwMode="gray">
          <a:xfrm>
            <a:off x="6109812" y="2419341"/>
            <a:ext cx="404508" cy="845871"/>
            <a:chOff x="5149" y="1723"/>
            <a:chExt cx="249" cy="513"/>
          </a:xfrm>
          <a:solidFill>
            <a:srgbClr val="969696"/>
          </a:solidFill>
        </p:grpSpPr>
        <p:sp>
          <p:nvSpPr>
            <p:cNvPr id="145"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97" name="Group 141"/>
            <p:cNvGrpSpPr>
              <a:grpSpLocks/>
            </p:cNvGrpSpPr>
            <p:nvPr/>
          </p:nvGrpSpPr>
          <p:grpSpPr bwMode="gray">
            <a:xfrm>
              <a:off x="5149" y="1972"/>
              <a:ext cx="249" cy="118"/>
              <a:chOff x="5151" y="1972"/>
              <a:chExt cx="244" cy="118"/>
            </a:xfrm>
            <a:grpFill/>
          </p:grpSpPr>
          <p:sp>
            <p:nvSpPr>
              <p:cNvPr id="147"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148"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149" name="Freeform 138"/>
          <p:cNvSpPr>
            <a:spLocks/>
          </p:cNvSpPr>
          <p:nvPr/>
        </p:nvSpPr>
        <p:spPr bwMode="gray">
          <a:xfrm>
            <a:off x="7519087" y="1451545"/>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969696"/>
          </a:solidFill>
          <a:ln w="12700">
            <a:noFill/>
            <a:round/>
            <a:headEnd/>
            <a:tailEnd/>
          </a:ln>
        </p:spPr>
        <p:txBody>
          <a:bodyPr/>
          <a:lstStyle/>
          <a:p>
            <a:endParaRPr lang="en-US" dirty="0"/>
          </a:p>
        </p:txBody>
      </p:sp>
      <p:sp>
        <p:nvSpPr>
          <p:cNvPr id="150" name="Freeform 138"/>
          <p:cNvSpPr>
            <a:spLocks/>
          </p:cNvSpPr>
          <p:nvPr/>
        </p:nvSpPr>
        <p:spPr bwMode="gray">
          <a:xfrm>
            <a:off x="6380401" y="1580942"/>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969696"/>
          </a:solidFill>
          <a:ln w="12700">
            <a:noFill/>
            <a:round/>
            <a:headEnd/>
            <a:tailEnd/>
          </a:ln>
        </p:spPr>
        <p:txBody>
          <a:bodyPr/>
          <a:lstStyle/>
          <a:p>
            <a:endParaRPr lang="en-US" dirty="0"/>
          </a:p>
        </p:txBody>
      </p:sp>
      <p:grpSp>
        <p:nvGrpSpPr>
          <p:cNvPr id="99" name="Group 139"/>
          <p:cNvGrpSpPr>
            <a:grpSpLocks/>
          </p:cNvGrpSpPr>
          <p:nvPr/>
        </p:nvGrpSpPr>
        <p:grpSpPr bwMode="gray">
          <a:xfrm>
            <a:off x="7849472" y="2149047"/>
            <a:ext cx="404508" cy="845871"/>
            <a:chOff x="5149" y="1723"/>
            <a:chExt cx="249" cy="513"/>
          </a:xfrm>
          <a:solidFill>
            <a:srgbClr val="969696"/>
          </a:solidFill>
        </p:grpSpPr>
        <p:sp>
          <p:nvSpPr>
            <p:cNvPr id="152"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103" name="Group 141"/>
            <p:cNvGrpSpPr>
              <a:grpSpLocks/>
            </p:cNvGrpSpPr>
            <p:nvPr/>
          </p:nvGrpSpPr>
          <p:grpSpPr bwMode="gray">
            <a:xfrm>
              <a:off x="5149" y="1972"/>
              <a:ext cx="249" cy="118"/>
              <a:chOff x="5151" y="1972"/>
              <a:chExt cx="244" cy="118"/>
            </a:xfrm>
            <a:grpFill/>
          </p:grpSpPr>
          <p:sp>
            <p:nvSpPr>
              <p:cNvPr id="154"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155"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grpSp>
        <p:nvGrpSpPr>
          <p:cNvPr id="105" name="Group 139"/>
          <p:cNvGrpSpPr>
            <a:grpSpLocks/>
          </p:cNvGrpSpPr>
          <p:nvPr/>
        </p:nvGrpSpPr>
        <p:grpSpPr bwMode="gray">
          <a:xfrm>
            <a:off x="6082425" y="3916289"/>
            <a:ext cx="404508" cy="845871"/>
            <a:chOff x="5149" y="1723"/>
            <a:chExt cx="249" cy="513"/>
          </a:xfrm>
          <a:solidFill>
            <a:srgbClr val="6E96D5"/>
          </a:solidFill>
        </p:grpSpPr>
        <p:sp>
          <p:nvSpPr>
            <p:cNvPr id="157"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109" name="Group 141"/>
            <p:cNvGrpSpPr>
              <a:grpSpLocks/>
            </p:cNvGrpSpPr>
            <p:nvPr/>
          </p:nvGrpSpPr>
          <p:grpSpPr bwMode="gray">
            <a:xfrm>
              <a:off x="5149" y="1972"/>
              <a:ext cx="249" cy="118"/>
              <a:chOff x="5151" y="1972"/>
              <a:chExt cx="244" cy="118"/>
            </a:xfrm>
            <a:grpFill/>
          </p:grpSpPr>
          <p:sp>
            <p:nvSpPr>
              <p:cNvPr id="159"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160"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161" name="Freeform 138"/>
          <p:cNvSpPr>
            <a:spLocks/>
          </p:cNvSpPr>
          <p:nvPr/>
        </p:nvSpPr>
        <p:spPr bwMode="gray">
          <a:xfrm>
            <a:off x="5523441" y="4034367"/>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6E96D5"/>
          </a:solidFill>
          <a:ln w="12700">
            <a:noFill/>
            <a:round/>
            <a:headEnd/>
            <a:tailEnd/>
          </a:ln>
        </p:spPr>
        <p:txBody>
          <a:bodyPr/>
          <a:lstStyle/>
          <a:p>
            <a:endParaRPr lang="en-US" dirty="0"/>
          </a:p>
        </p:txBody>
      </p:sp>
      <p:grpSp>
        <p:nvGrpSpPr>
          <p:cNvPr id="111" name="Group 139"/>
          <p:cNvGrpSpPr>
            <a:grpSpLocks/>
          </p:cNvGrpSpPr>
          <p:nvPr/>
        </p:nvGrpSpPr>
        <p:grpSpPr bwMode="gray">
          <a:xfrm>
            <a:off x="6819025" y="5550356"/>
            <a:ext cx="404508" cy="845871"/>
            <a:chOff x="5149" y="1723"/>
            <a:chExt cx="249" cy="513"/>
          </a:xfrm>
          <a:solidFill>
            <a:srgbClr val="6E96D5"/>
          </a:solidFill>
        </p:grpSpPr>
        <p:sp>
          <p:nvSpPr>
            <p:cNvPr id="163"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12700">
              <a:noFill/>
              <a:round/>
              <a:headEnd/>
              <a:tailEnd/>
            </a:ln>
          </p:spPr>
          <p:txBody>
            <a:bodyPr/>
            <a:lstStyle/>
            <a:p>
              <a:endParaRPr lang="en-US" dirty="0"/>
            </a:p>
          </p:txBody>
        </p:sp>
        <p:grpSp>
          <p:nvGrpSpPr>
            <p:cNvPr id="116" name="Group 141"/>
            <p:cNvGrpSpPr>
              <a:grpSpLocks/>
            </p:cNvGrpSpPr>
            <p:nvPr/>
          </p:nvGrpSpPr>
          <p:grpSpPr bwMode="gray">
            <a:xfrm>
              <a:off x="5149" y="1972"/>
              <a:ext cx="249" cy="118"/>
              <a:chOff x="5151" y="1972"/>
              <a:chExt cx="244" cy="118"/>
            </a:xfrm>
            <a:grpFill/>
          </p:grpSpPr>
          <p:sp>
            <p:nvSpPr>
              <p:cNvPr id="165"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12700">
                <a:noFill/>
                <a:miter lim="800000"/>
                <a:headEnd/>
                <a:tailEnd/>
              </a:ln>
            </p:spPr>
            <p:txBody>
              <a:bodyPr wrap="none" anchor="ctr"/>
              <a:lstStyle/>
              <a:p>
                <a:endParaRPr lang="en-US" dirty="0"/>
              </a:p>
            </p:txBody>
          </p:sp>
          <p:sp>
            <p:nvSpPr>
              <p:cNvPr id="166"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12700" cap="flat" cmpd="sng">
                <a:noFill/>
                <a:prstDash val="solid"/>
                <a:round/>
                <a:headEnd type="none" w="lg" len="lg"/>
                <a:tailEnd type="none" w="lg" len="lg"/>
              </a:ln>
            </p:spPr>
            <p:txBody>
              <a:bodyPr tIns="91440" bIns="91440" anchor="ctr">
                <a:spAutoFit/>
              </a:bodyPr>
              <a:lstStyle/>
              <a:p>
                <a:endParaRPr lang="en-US" dirty="0"/>
              </a:p>
            </p:txBody>
          </p:sp>
        </p:grpSp>
      </p:grpSp>
      <p:sp>
        <p:nvSpPr>
          <p:cNvPr id="167" name="Freeform 138"/>
          <p:cNvSpPr>
            <a:spLocks/>
          </p:cNvSpPr>
          <p:nvPr/>
        </p:nvSpPr>
        <p:spPr bwMode="gray">
          <a:xfrm>
            <a:off x="7809441" y="5295901"/>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6E96D5"/>
          </a:solidFill>
          <a:ln w="12700">
            <a:noFill/>
            <a:round/>
            <a:headEnd/>
            <a:tailEnd/>
          </a:ln>
        </p:spPr>
        <p:txBody>
          <a:bodyPr/>
          <a:lstStyle/>
          <a:p>
            <a:endParaRPr lang="en-US" dirty="0"/>
          </a:p>
        </p:txBody>
      </p:sp>
      <p:grpSp>
        <p:nvGrpSpPr>
          <p:cNvPr id="118" name="Group 167"/>
          <p:cNvGrpSpPr/>
          <p:nvPr/>
        </p:nvGrpSpPr>
        <p:grpSpPr>
          <a:xfrm>
            <a:off x="2468848" y="3336374"/>
            <a:ext cx="950810" cy="1119650"/>
            <a:chOff x="2468848" y="3336374"/>
            <a:chExt cx="950810" cy="1119650"/>
          </a:xfrm>
          <a:effectLst>
            <a:glow rad="228600">
              <a:srgbClr val="FFFF00">
                <a:alpha val="40000"/>
              </a:srgbClr>
            </a:glow>
          </a:effectLst>
        </p:grpSpPr>
        <p:sp>
          <p:nvSpPr>
            <p:cNvPr id="169" name="Freeform 138"/>
            <p:cNvSpPr>
              <a:spLocks/>
            </p:cNvSpPr>
            <p:nvPr/>
          </p:nvSpPr>
          <p:spPr bwMode="gray">
            <a:xfrm>
              <a:off x="2468848" y="3336374"/>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chemeClr val="bg1"/>
            </a:solidFill>
            <a:ln w="57150">
              <a:solidFill>
                <a:schemeClr val="tx1"/>
              </a:solidFill>
              <a:round/>
              <a:headEnd/>
              <a:tailEnd/>
            </a:ln>
          </p:spPr>
          <p:txBody>
            <a:bodyPr/>
            <a:lstStyle/>
            <a:p>
              <a:endParaRPr lang="en-US" dirty="0"/>
            </a:p>
          </p:txBody>
        </p:sp>
        <p:grpSp>
          <p:nvGrpSpPr>
            <p:cNvPr id="121" name="Group 139"/>
            <p:cNvGrpSpPr>
              <a:grpSpLocks/>
            </p:cNvGrpSpPr>
            <p:nvPr/>
          </p:nvGrpSpPr>
          <p:grpSpPr bwMode="gray">
            <a:xfrm>
              <a:off x="3015150" y="3610153"/>
              <a:ext cx="404508" cy="845871"/>
              <a:chOff x="5149" y="1723"/>
              <a:chExt cx="249" cy="513"/>
            </a:xfrm>
            <a:solidFill>
              <a:schemeClr val="bg1"/>
            </a:solidFill>
          </p:grpSpPr>
          <p:sp>
            <p:nvSpPr>
              <p:cNvPr id="171"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57150">
                <a:solidFill>
                  <a:schemeClr val="tx1"/>
                </a:solidFill>
                <a:round/>
                <a:headEnd/>
                <a:tailEnd/>
              </a:ln>
            </p:spPr>
            <p:txBody>
              <a:bodyPr/>
              <a:lstStyle/>
              <a:p>
                <a:endParaRPr lang="en-US" dirty="0"/>
              </a:p>
            </p:txBody>
          </p:sp>
          <p:grpSp>
            <p:nvGrpSpPr>
              <p:cNvPr id="123" name="Group 141"/>
              <p:cNvGrpSpPr>
                <a:grpSpLocks/>
              </p:cNvGrpSpPr>
              <p:nvPr/>
            </p:nvGrpSpPr>
            <p:grpSpPr bwMode="gray">
              <a:xfrm>
                <a:off x="5149" y="1972"/>
                <a:ext cx="249" cy="118"/>
                <a:chOff x="5151" y="1972"/>
                <a:chExt cx="244" cy="118"/>
              </a:xfrm>
              <a:grpFill/>
            </p:grpSpPr>
            <p:sp>
              <p:nvSpPr>
                <p:cNvPr id="173"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57150">
                  <a:solidFill>
                    <a:schemeClr val="tx1"/>
                  </a:solidFill>
                  <a:miter lim="800000"/>
                  <a:headEnd/>
                  <a:tailEnd/>
                </a:ln>
              </p:spPr>
              <p:txBody>
                <a:bodyPr wrap="none" anchor="ctr"/>
                <a:lstStyle/>
                <a:p>
                  <a:endParaRPr lang="en-US" dirty="0"/>
                </a:p>
              </p:txBody>
            </p:sp>
            <p:sp>
              <p:nvSpPr>
                <p:cNvPr id="174"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57150" cap="flat" cmpd="sng">
                  <a:solidFill>
                    <a:schemeClr val="tx1"/>
                  </a:solidFill>
                  <a:prstDash val="solid"/>
                  <a:round/>
                  <a:headEnd type="none" w="lg" len="lg"/>
                  <a:tailEnd type="none" w="lg" len="lg"/>
                </a:ln>
              </p:spPr>
              <p:txBody>
                <a:bodyPr tIns="91440" bIns="91440" anchor="ctr">
                  <a:spAutoFit/>
                </a:bodyPr>
                <a:lstStyle/>
                <a:p>
                  <a:endParaRPr lang="en-US" dirty="0"/>
                </a:p>
              </p:txBody>
            </p:sp>
          </p:grpSp>
        </p:grpSp>
      </p:grpSp>
      <p:grpSp>
        <p:nvGrpSpPr>
          <p:cNvPr id="127" name="Group 174"/>
          <p:cNvGrpSpPr/>
          <p:nvPr/>
        </p:nvGrpSpPr>
        <p:grpSpPr>
          <a:xfrm>
            <a:off x="2468848" y="3336374"/>
            <a:ext cx="950810" cy="1119650"/>
            <a:chOff x="2468848" y="3336374"/>
            <a:chExt cx="950810" cy="1119650"/>
          </a:xfrm>
          <a:solidFill>
            <a:schemeClr val="bg1"/>
          </a:solidFill>
        </p:grpSpPr>
        <p:sp>
          <p:nvSpPr>
            <p:cNvPr id="176" name="Freeform 138"/>
            <p:cNvSpPr>
              <a:spLocks/>
            </p:cNvSpPr>
            <p:nvPr/>
          </p:nvSpPr>
          <p:spPr bwMode="gray">
            <a:xfrm>
              <a:off x="2468848" y="3336374"/>
              <a:ext cx="300538" cy="845870"/>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28575">
              <a:noFill/>
              <a:round/>
              <a:headEnd/>
              <a:tailEnd/>
            </a:ln>
          </p:spPr>
          <p:txBody>
            <a:bodyPr/>
            <a:lstStyle/>
            <a:p>
              <a:endParaRPr lang="en-US" dirty="0"/>
            </a:p>
          </p:txBody>
        </p:sp>
        <p:grpSp>
          <p:nvGrpSpPr>
            <p:cNvPr id="129" name="Group 139"/>
            <p:cNvGrpSpPr>
              <a:grpSpLocks/>
            </p:cNvGrpSpPr>
            <p:nvPr/>
          </p:nvGrpSpPr>
          <p:grpSpPr bwMode="gray">
            <a:xfrm>
              <a:off x="3015150" y="3610153"/>
              <a:ext cx="404508" cy="845871"/>
              <a:chOff x="5149" y="1723"/>
              <a:chExt cx="249" cy="513"/>
            </a:xfrm>
            <a:grpFill/>
          </p:grpSpPr>
          <p:sp>
            <p:nvSpPr>
              <p:cNvPr id="178" name="Freeform 140"/>
              <p:cNvSpPr>
                <a:spLocks/>
              </p:cNvSpPr>
              <p:nvPr/>
            </p:nvSpPr>
            <p:spPr bwMode="gray">
              <a:xfrm>
                <a:off x="5179" y="1723"/>
                <a:ext cx="185" cy="513"/>
              </a:xfrm>
              <a:custGeom>
                <a:avLst/>
                <a:gdLst>
                  <a:gd name="T0" fmla="*/ 0 w 6132"/>
                  <a:gd name="T1" fmla="*/ 0 h 16980"/>
                  <a:gd name="T2" fmla="*/ 0 w 6132"/>
                  <a:gd name="T3" fmla="*/ 0 h 16980"/>
                  <a:gd name="T4" fmla="*/ 0 w 6132"/>
                  <a:gd name="T5" fmla="*/ 0 h 16980"/>
                  <a:gd name="T6" fmla="*/ 0 w 6132"/>
                  <a:gd name="T7" fmla="*/ 0 h 16980"/>
                  <a:gd name="T8" fmla="*/ 0 w 6132"/>
                  <a:gd name="T9" fmla="*/ 0 h 16980"/>
                  <a:gd name="T10" fmla="*/ 0 w 6132"/>
                  <a:gd name="T11" fmla="*/ 0 h 16980"/>
                  <a:gd name="T12" fmla="*/ 0 w 6132"/>
                  <a:gd name="T13" fmla="*/ 0 h 16980"/>
                  <a:gd name="T14" fmla="*/ 0 w 6132"/>
                  <a:gd name="T15" fmla="*/ 0 h 16980"/>
                  <a:gd name="T16" fmla="*/ 0 w 6132"/>
                  <a:gd name="T17" fmla="*/ 0 h 16980"/>
                  <a:gd name="T18" fmla="*/ 0 w 6132"/>
                  <a:gd name="T19" fmla="*/ 0 h 16980"/>
                  <a:gd name="T20" fmla="*/ 0 w 6132"/>
                  <a:gd name="T21" fmla="*/ 0 h 16980"/>
                  <a:gd name="T22" fmla="*/ 0 w 6132"/>
                  <a:gd name="T23" fmla="*/ 0 h 16980"/>
                  <a:gd name="T24" fmla="*/ 0 w 6132"/>
                  <a:gd name="T25" fmla="*/ 0 h 16980"/>
                  <a:gd name="T26" fmla="*/ 0 w 6132"/>
                  <a:gd name="T27" fmla="*/ 0 h 16980"/>
                  <a:gd name="T28" fmla="*/ 0 w 6132"/>
                  <a:gd name="T29" fmla="*/ 0 h 16980"/>
                  <a:gd name="T30" fmla="*/ 0 w 6132"/>
                  <a:gd name="T31" fmla="*/ 0 h 16980"/>
                  <a:gd name="T32" fmla="*/ 0 w 6132"/>
                  <a:gd name="T33" fmla="*/ 0 h 16980"/>
                  <a:gd name="T34" fmla="*/ 0 w 6132"/>
                  <a:gd name="T35" fmla="*/ 0 h 16980"/>
                  <a:gd name="T36" fmla="*/ 0 w 6132"/>
                  <a:gd name="T37" fmla="*/ 0 h 16980"/>
                  <a:gd name="T38" fmla="*/ 0 w 6132"/>
                  <a:gd name="T39" fmla="*/ 0 h 16980"/>
                  <a:gd name="T40" fmla="*/ 0 w 6132"/>
                  <a:gd name="T41" fmla="*/ 0 h 16980"/>
                  <a:gd name="T42" fmla="*/ 0 w 6132"/>
                  <a:gd name="T43" fmla="*/ 0 h 16980"/>
                  <a:gd name="T44" fmla="*/ 0 w 6132"/>
                  <a:gd name="T45" fmla="*/ 0 h 16980"/>
                  <a:gd name="T46" fmla="*/ 0 w 6132"/>
                  <a:gd name="T47" fmla="*/ 0 h 16980"/>
                  <a:gd name="T48" fmla="*/ 0 w 6132"/>
                  <a:gd name="T49" fmla="*/ 0 h 16980"/>
                  <a:gd name="T50" fmla="*/ 0 w 6132"/>
                  <a:gd name="T51" fmla="*/ 0 h 16980"/>
                  <a:gd name="T52" fmla="*/ 0 w 6132"/>
                  <a:gd name="T53" fmla="*/ 0 h 16980"/>
                  <a:gd name="T54" fmla="*/ 0 w 6132"/>
                  <a:gd name="T55" fmla="*/ 0 h 16980"/>
                  <a:gd name="T56" fmla="*/ 0 w 6132"/>
                  <a:gd name="T57" fmla="*/ 0 h 16980"/>
                  <a:gd name="T58" fmla="*/ 0 w 6132"/>
                  <a:gd name="T59" fmla="*/ 0 h 16980"/>
                  <a:gd name="T60" fmla="*/ 0 w 6132"/>
                  <a:gd name="T61" fmla="*/ 0 h 16980"/>
                  <a:gd name="T62" fmla="*/ 0 w 6132"/>
                  <a:gd name="T63" fmla="*/ 0 h 16980"/>
                  <a:gd name="T64" fmla="*/ 0 w 6132"/>
                  <a:gd name="T65" fmla="*/ 0 h 16980"/>
                  <a:gd name="T66" fmla="*/ 0 w 6132"/>
                  <a:gd name="T67" fmla="*/ 0 h 16980"/>
                  <a:gd name="T68" fmla="*/ 0 w 6132"/>
                  <a:gd name="T69" fmla="*/ 0 h 16980"/>
                  <a:gd name="T70" fmla="*/ 0 w 6132"/>
                  <a:gd name="T71" fmla="*/ 0 h 16980"/>
                  <a:gd name="T72" fmla="*/ 0 w 6132"/>
                  <a:gd name="T73" fmla="*/ 0 h 16980"/>
                  <a:gd name="T74" fmla="*/ 0 w 6132"/>
                  <a:gd name="T75" fmla="*/ 0 h 16980"/>
                  <a:gd name="T76" fmla="*/ 0 w 6132"/>
                  <a:gd name="T77" fmla="*/ 0 h 16980"/>
                  <a:gd name="T78" fmla="*/ 0 w 6132"/>
                  <a:gd name="T79" fmla="*/ 0 h 16980"/>
                  <a:gd name="T80" fmla="*/ 0 w 6132"/>
                  <a:gd name="T81" fmla="*/ 0 h 16980"/>
                  <a:gd name="T82" fmla="*/ 0 w 6132"/>
                  <a:gd name="T83" fmla="*/ 0 h 16980"/>
                  <a:gd name="T84" fmla="*/ 0 w 6132"/>
                  <a:gd name="T85" fmla="*/ 0 h 16980"/>
                  <a:gd name="T86" fmla="*/ 0 w 6132"/>
                  <a:gd name="T87" fmla="*/ 0 h 16980"/>
                  <a:gd name="T88" fmla="*/ 0 w 6132"/>
                  <a:gd name="T89" fmla="*/ 0 h 16980"/>
                  <a:gd name="T90" fmla="*/ 0 w 6132"/>
                  <a:gd name="T91" fmla="*/ 0 h 16980"/>
                  <a:gd name="T92" fmla="*/ 0 w 6132"/>
                  <a:gd name="T93" fmla="*/ 0 h 16980"/>
                  <a:gd name="T94" fmla="*/ 0 w 6132"/>
                  <a:gd name="T95" fmla="*/ 0 h 16980"/>
                  <a:gd name="T96" fmla="*/ 0 w 6132"/>
                  <a:gd name="T97" fmla="*/ 0 h 16980"/>
                  <a:gd name="T98" fmla="*/ 0 w 6132"/>
                  <a:gd name="T99" fmla="*/ 0 h 16980"/>
                  <a:gd name="T100" fmla="*/ 0 w 6132"/>
                  <a:gd name="T101" fmla="*/ 0 h 16980"/>
                  <a:gd name="T102" fmla="*/ 0 w 6132"/>
                  <a:gd name="T103" fmla="*/ 0 h 16980"/>
                  <a:gd name="T104" fmla="*/ 0 w 6132"/>
                  <a:gd name="T105" fmla="*/ 0 h 16980"/>
                  <a:gd name="T106" fmla="*/ 0 w 6132"/>
                  <a:gd name="T107" fmla="*/ 0 h 16980"/>
                  <a:gd name="T108" fmla="*/ 0 w 6132"/>
                  <a:gd name="T109" fmla="*/ 0 h 16980"/>
                  <a:gd name="T110" fmla="*/ 0 w 6132"/>
                  <a:gd name="T111" fmla="*/ 0 h 16980"/>
                  <a:gd name="T112" fmla="*/ 0 w 6132"/>
                  <a:gd name="T113" fmla="*/ 0 h 16980"/>
                  <a:gd name="T114" fmla="*/ 0 w 6132"/>
                  <a:gd name="T115" fmla="*/ 0 h 16980"/>
                  <a:gd name="T116" fmla="*/ 0 w 6132"/>
                  <a:gd name="T117" fmla="*/ 0 h 16980"/>
                  <a:gd name="T118" fmla="*/ 0 w 6132"/>
                  <a:gd name="T119" fmla="*/ 0 h 16980"/>
                  <a:gd name="T120" fmla="*/ 0 w 6132"/>
                  <a:gd name="T121" fmla="*/ 0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w="28575">
                <a:noFill/>
                <a:round/>
                <a:headEnd/>
                <a:tailEnd/>
              </a:ln>
            </p:spPr>
            <p:txBody>
              <a:bodyPr/>
              <a:lstStyle/>
              <a:p>
                <a:endParaRPr lang="en-US" dirty="0"/>
              </a:p>
            </p:txBody>
          </p:sp>
          <p:grpSp>
            <p:nvGrpSpPr>
              <p:cNvPr id="133" name="Group 141"/>
              <p:cNvGrpSpPr>
                <a:grpSpLocks/>
              </p:cNvGrpSpPr>
              <p:nvPr/>
            </p:nvGrpSpPr>
            <p:grpSpPr bwMode="gray">
              <a:xfrm>
                <a:off x="5149" y="1972"/>
                <a:ext cx="249" cy="118"/>
                <a:chOff x="5151" y="1972"/>
                <a:chExt cx="244" cy="118"/>
              </a:xfrm>
              <a:grpFill/>
            </p:grpSpPr>
            <p:sp>
              <p:nvSpPr>
                <p:cNvPr id="180" name="AutoShape 142"/>
                <p:cNvSpPr>
                  <a:spLocks noChangeArrowheads="1"/>
                </p:cNvSpPr>
                <p:nvPr/>
              </p:nvSpPr>
              <p:spPr bwMode="gray">
                <a:xfrm rot="10800000">
                  <a:off x="5151" y="1972"/>
                  <a:ext cx="238" cy="1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8 w 21600"/>
                    <a:gd name="T13" fmla="*/ 4576 h 21600"/>
                    <a:gd name="T14" fmla="*/ 17062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pFill/>
                <a:ln w="28575">
                  <a:noFill/>
                  <a:miter lim="800000"/>
                  <a:headEnd/>
                  <a:tailEnd/>
                </a:ln>
              </p:spPr>
              <p:txBody>
                <a:bodyPr wrap="none" anchor="ctr"/>
                <a:lstStyle/>
                <a:p>
                  <a:endParaRPr lang="en-US" dirty="0"/>
                </a:p>
              </p:txBody>
            </p:sp>
            <p:sp>
              <p:nvSpPr>
                <p:cNvPr id="181" name="Freeform 143"/>
                <p:cNvSpPr>
                  <a:spLocks/>
                </p:cNvSpPr>
                <p:nvPr/>
              </p:nvSpPr>
              <p:spPr bwMode="gray">
                <a:xfrm>
                  <a:off x="5152" y="2022"/>
                  <a:ext cx="243" cy="67"/>
                </a:xfrm>
                <a:custGeom>
                  <a:avLst/>
                  <a:gdLst>
                    <a:gd name="T0" fmla="*/ 33 w 234"/>
                    <a:gd name="T1" fmla="*/ 1 h 97"/>
                    <a:gd name="T2" fmla="*/ 0 w 234"/>
                    <a:gd name="T3" fmla="*/ 22 h 97"/>
                    <a:gd name="T4" fmla="*/ 272 w 234"/>
                    <a:gd name="T5" fmla="*/ 22 h 97"/>
                    <a:gd name="T6" fmla="*/ 234 w 234"/>
                    <a:gd name="T7" fmla="*/ 0 h 97"/>
                    <a:gd name="T8" fmla="*/ 0 60000 65536"/>
                    <a:gd name="T9" fmla="*/ 0 60000 65536"/>
                    <a:gd name="T10" fmla="*/ 0 60000 65536"/>
                    <a:gd name="T11" fmla="*/ 0 60000 65536"/>
                    <a:gd name="T12" fmla="*/ 0 w 234"/>
                    <a:gd name="T13" fmla="*/ 0 h 97"/>
                    <a:gd name="T14" fmla="*/ 234 w 234"/>
                    <a:gd name="T15" fmla="*/ 97 h 97"/>
                  </a:gdLst>
                  <a:ahLst/>
                  <a:cxnLst>
                    <a:cxn ang="T8">
                      <a:pos x="T0" y="T1"/>
                    </a:cxn>
                    <a:cxn ang="T9">
                      <a:pos x="T2" y="T3"/>
                    </a:cxn>
                    <a:cxn ang="T10">
                      <a:pos x="T4" y="T5"/>
                    </a:cxn>
                    <a:cxn ang="T11">
                      <a:pos x="T6" y="T7"/>
                    </a:cxn>
                  </a:cxnLst>
                  <a:rect l="T12" t="T13" r="T14" b="T15"/>
                  <a:pathLst>
                    <a:path w="234" h="97">
                      <a:moveTo>
                        <a:pt x="29" y="2"/>
                      </a:moveTo>
                      <a:lnTo>
                        <a:pt x="0" y="96"/>
                      </a:lnTo>
                      <a:lnTo>
                        <a:pt x="234" y="97"/>
                      </a:lnTo>
                      <a:lnTo>
                        <a:pt x="201" y="0"/>
                      </a:lnTo>
                    </a:path>
                  </a:pathLst>
                </a:custGeom>
                <a:grpFill/>
                <a:ln w="28575" cap="flat" cmpd="sng">
                  <a:noFill/>
                  <a:prstDash val="solid"/>
                  <a:round/>
                  <a:headEnd type="none" w="lg" len="lg"/>
                  <a:tailEnd type="none" w="lg" len="lg"/>
                </a:ln>
              </p:spPr>
              <p:txBody>
                <a:bodyPr tIns="91440" bIns="91440" anchor="ctr">
                  <a:spAutoFit/>
                </a:bodyPr>
                <a:lstStyle/>
                <a:p>
                  <a:endParaRPr lang="en-US" dirty="0"/>
                </a:p>
              </p:txBody>
            </p:sp>
          </p:grpSp>
        </p:grpSp>
      </p:gr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ank">
  <a:themeElements>
    <a:clrScheme name="">
      <a:dk1>
        <a:srgbClr val="000000"/>
      </a:dk1>
      <a:lt1>
        <a:srgbClr val="FFFFFF"/>
      </a:lt1>
      <a:dk2>
        <a:srgbClr val="F8F8F8"/>
      </a:dk2>
      <a:lt2>
        <a:srgbClr val="808080"/>
      </a:lt2>
      <a:accent1>
        <a:srgbClr val="3366CC"/>
      </a:accent1>
      <a:accent2>
        <a:srgbClr val="FF0000"/>
      </a:accent2>
      <a:accent3>
        <a:srgbClr val="FFFFFF"/>
      </a:accent3>
      <a:accent4>
        <a:srgbClr val="000000"/>
      </a:accent4>
      <a:accent5>
        <a:srgbClr val="ADB8E2"/>
      </a:accent5>
      <a:accent6>
        <a:srgbClr val="E70000"/>
      </a:accent6>
      <a:hlink>
        <a:srgbClr val="FF9900"/>
      </a:hlink>
      <a:folHlink>
        <a:srgbClr val="6699FF"/>
      </a:folHlink>
    </a:clrScheme>
    <a:fontScheme name="Gartner PPT- one template-v8_rm">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529B"/>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529B"/>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artner PPT- one template-v8_r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rtner PPT- one template-v8_r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rtner PPT- one template-v8_r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rtner PPT- one template-v8_r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rtner PPT- one template-v8_r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rtner PPT- one template-v8_r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rtner PPT- one template-v8_r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Gartner PPT- one template-v8_rm 8">
        <a:dk1>
          <a:srgbClr val="000000"/>
        </a:dk1>
        <a:lt1>
          <a:srgbClr val="FFFFFF"/>
        </a:lt1>
        <a:dk2>
          <a:srgbClr val="F8F8F8"/>
        </a:dk2>
        <a:lt2>
          <a:srgbClr val="808080"/>
        </a:lt2>
        <a:accent1>
          <a:srgbClr val="CCFF66"/>
        </a:accent1>
        <a:accent2>
          <a:srgbClr val="FFCC00"/>
        </a:accent2>
        <a:accent3>
          <a:srgbClr val="FFFFFF"/>
        </a:accent3>
        <a:accent4>
          <a:srgbClr val="000000"/>
        </a:accent4>
        <a:accent5>
          <a:srgbClr val="E2FFB8"/>
        </a:accent5>
        <a:accent6>
          <a:srgbClr val="E7B900"/>
        </a:accent6>
        <a:hlink>
          <a:srgbClr val="0066FF"/>
        </a:hlink>
        <a:folHlink>
          <a:srgbClr val="FF9900"/>
        </a:folHlink>
      </a:clrScheme>
      <a:clrMap bg1="lt1" tx1="dk1" bg2="lt2" tx2="dk2" accent1="accent1" accent2="accent2" accent3="accent3" accent4="accent4" accent5="accent5" accent6="accent6" hlink="hlink" folHlink="folHlink"/>
    </a:extraClrScheme>
    <a:extraClrScheme>
      <a:clrScheme name="Gartner PPT- one template-v8_rm 9">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0033CC"/>
        </a:hlink>
        <a:folHlink>
          <a:srgbClr val="CECECE"/>
        </a:folHlink>
      </a:clrScheme>
      <a:clrMap bg1="lt1" tx1="dk1" bg2="lt2" tx2="dk2" accent1="accent1" accent2="accent2" accent3="accent3" accent4="accent4" accent5="accent5" accent6="accent6" hlink="hlink" folHlink="folHlink"/>
    </a:extraClrScheme>
  </a:extraClrSchemeLst>
  <a:custClrLst>
    <a:custClr name="Blue 1">
      <a:srgbClr val="00529B"/>
    </a:custClr>
    <a:custClr name="Blue 2">
      <a:srgbClr val="6E96D5"/>
    </a:custClr>
    <a:custClr name="Blue 3">
      <a:srgbClr val="B9D0DC"/>
    </a:custClr>
    <a:custClr name="Blue 4">
      <a:srgbClr val="374B6A"/>
    </a:custClr>
    <a:custClr name="Dark Gray">
      <a:srgbClr val="969696"/>
    </a:custClr>
    <a:custClr name="Light Gray">
      <a:srgbClr val="CDCDCD"/>
    </a:custClr>
    <a:custClr name="White">
      <a:srgbClr val="FFFFFF"/>
    </a:custClr>
    <a:custClr name="White">
      <a:srgbClr val="FFFFFF"/>
    </a:custClr>
    <a:custClr name="White">
      <a:srgbClr val="FFFFFF"/>
    </a:custClr>
    <a:custClr name="White">
      <a:srgbClr val="FFFFFF"/>
    </a:custClr>
    <a:custClr name="Dark Green">
      <a:srgbClr val="336600"/>
    </a:custClr>
    <a:custClr name="Light Green">
      <a:srgbClr val="99CC00"/>
    </a:custClr>
    <a:custClr name="Yellow">
      <a:srgbClr val="FFFF00"/>
    </a:custClr>
    <a:custClr name="Orange">
      <a:srgbClr val="FF9900"/>
    </a:custClr>
    <a:custClr name="Red">
      <a:srgbClr val="FF0000"/>
    </a:custClr>
    <a:custClr name="Purple">
      <a:srgbClr val="993366"/>
    </a:custClr>
    <a:custClr name="White">
      <a:srgbClr val="FFFFFF"/>
    </a:custClr>
    <a:custClr name="White">
      <a:srgbClr val="FFFFFF"/>
    </a:custClr>
    <a:custClr name="White">
      <a:srgbClr val="FFFFFF"/>
    </a:custClr>
    <a:custClr name="White">
      <a:srgbClr val="FFFFFF"/>
    </a:custClr>
    <a:custClr name="Dark Red">
      <a:srgbClr val="AC0000"/>
    </a:custClr>
    <a:custClr name="Red 50%">
      <a:srgbClr val="FFAAAA"/>
    </a:custClr>
    <a:custClr name="Orange 50%">
      <a:srgbClr val="FFE164"/>
    </a:custClr>
    <a:custClr name="Blue 5">
      <a:srgbClr val="5B97B1"/>
    </a:custClr>
    <a:custClr name="Blue 6">
      <a:srgbClr val="85B0C6"/>
    </a:custClr>
    <a:custClr name="Light Green 50%">
      <a:srgbClr val="CDE678"/>
    </a:custClr>
  </a:custClr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0033CC"/>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2039</TotalTime>
  <Pages>22</Pages>
  <Words>65</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vt:lpstr>
      <vt:lpstr>Driver #3: Network Sociality</vt:lpstr>
    </vt:vector>
  </TitlesOfParts>
  <Company>Gartner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Presentation Title</dc:subject>
  <dc:creator>Maniglia,Richard</dc:creator>
  <dc:description>MM/DD/YY_initials*comments</dc:description>
  <cp:lastModifiedBy>admin</cp:lastModifiedBy>
  <cp:revision>55</cp:revision>
  <cp:lastPrinted>2001-12-21T16:48:17Z</cp:lastPrinted>
  <dcterms:created xsi:type="dcterms:W3CDTF">2010-03-22T14:15:31Z</dcterms:created>
  <dcterms:modified xsi:type="dcterms:W3CDTF">2012-06-08T05:38:01Z</dcterms:modified>
</cp:coreProperties>
</file>