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5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2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2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6F1B-09AE-4FD9-8AD7-FFB399488B6E}" type="datetimeFigureOut">
              <a:rPr lang="en-US" smtClean="0"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8FFE-4E11-4FB5-9932-213DE8012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810000" y="1676400"/>
            <a:ext cx="1550925" cy="1553175"/>
          </a:xfrm>
          <a:prstGeom prst="ellipse">
            <a:avLst/>
          </a:prstGeom>
          <a:solidFill>
            <a:srgbClr val="0095DA">
              <a:alpha val="79000"/>
            </a:srgbClr>
          </a:solidFill>
          <a:ln w="349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8748279" lon="18368410" rev="3601663"/>
            </a:camera>
            <a:lightRig rig="threePt" dir="t"/>
          </a:scene3d>
          <a:sp3d extrusionH="1524000">
            <a:bevelT w="234950" h="19050" prst="softRound"/>
            <a:extrusionClr>
              <a:schemeClr val="tx1"/>
            </a:extrusionClr>
            <a:contourClr>
              <a:schemeClr val="bg2"/>
            </a:contourClr>
          </a:sp3d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spcAft>
                <a:spcPct val="25000"/>
              </a:spcAft>
              <a:buFont typeface="Arial" charset="0"/>
              <a:buNone/>
              <a:defRPr/>
            </a:pPr>
            <a:endParaRPr lang="en-US" b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97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IBM_ADMIN</dc:creator>
  <cp:lastModifiedBy>IBM_ADMIN</cp:lastModifiedBy>
  <cp:revision>2</cp:revision>
  <dcterms:created xsi:type="dcterms:W3CDTF">2012-06-08T07:59:06Z</dcterms:created>
  <dcterms:modified xsi:type="dcterms:W3CDTF">2012-06-08T08:07:02Z</dcterms:modified>
</cp:coreProperties>
</file>