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8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6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8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2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1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2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2616-04CB-4410-8551-3AAA14DBD681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7D41-0E63-4794-9A42-BA66C882B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Aaa</a:t>
            </a: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Bbb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ccc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4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2012-06-08T00:39:15Z</dcterms:created>
  <dcterms:modified xsi:type="dcterms:W3CDTF">2012-06-08T00:51:45Z</dcterms:modified>
</cp:coreProperties>
</file>