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0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455D8-EF25-4E5F-B706-50364D582ADC}" type="datetimeFigureOut">
              <a:rPr lang="en-US" smtClean="0"/>
              <a:t>7/24/2009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F0820-3266-4324-91BA-0D8B9A48D7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455D8-EF25-4E5F-B706-50364D582ADC}" type="datetimeFigureOut">
              <a:rPr lang="en-US" smtClean="0"/>
              <a:t>7/24/2009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F0820-3266-4324-91BA-0D8B9A48D7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455D8-EF25-4E5F-B706-50364D582ADC}" type="datetimeFigureOut">
              <a:rPr lang="en-US" smtClean="0"/>
              <a:t>7/24/2009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F0820-3266-4324-91BA-0D8B9A48D7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455D8-EF25-4E5F-B706-50364D582ADC}" type="datetimeFigureOut">
              <a:rPr lang="en-US" smtClean="0"/>
              <a:t>7/24/2009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F0820-3266-4324-91BA-0D8B9A48D7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455D8-EF25-4E5F-B706-50364D582ADC}" type="datetimeFigureOut">
              <a:rPr lang="en-US" smtClean="0"/>
              <a:t>7/24/2009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F0820-3266-4324-91BA-0D8B9A48D7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455D8-EF25-4E5F-B706-50364D582ADC}" type="datetimeFigureOut">
              <a:rPr lang="en-US" smtClean="0"/>
              <a:t>7/24/2009</a:t>
            </a:fld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F0820-3266-4324-91BA-0D8B9A48D7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455D8-EF25-4E5F-B706-50364D582ADC}" type="datetimeFigureOut">
              <a:rPr lang="en-US" smtClean="0"/>
              <a:t>7/24/2009</a:t>
            </a:fld>
            <a:endParaRPr 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F0820-3266-4324-91BA-0D8B9A48D7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455D8-EF25-4E5F-B706-50364D582ADC}" type="datetimeFigureOut">
              <a:rPr lang="en-US" smtClean="0"/>
              <a:t>7/24/2009</a:t>
            </a:fld>
            <a:endParaRPr 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F0820-3266-4324-91BA-0D8B9A48D7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455D8-EF25-4E5F-B706-50364D582ADC}" type="datetimeFigureOut">
              <a:rPr lang="en-US" smtClean="0"/>
              <a:t>7/24/2009</a:t>
            </a:fld>
            <a:endParaRPr 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F0820-3266-4324-91BA-0D8B9A48D7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455D8-EF25-4E5F-B706-50364D582ADC}" type="datetimeFigureOut">
              <a:rPr lang="en-US" smtClean="0"/>
              <a:t>7/24/2009</a:t>
            </a:fld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F0820-3266-4324-91BA-0D8B9A48D7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455D8-EF25-4E5F-B706-50364D582ADC}" type="datetimeFigureOut">
              <a:rPr lang="en-US" smtClean="0"/>
              <a:t>7/24/2009</a:t>
            </a:fld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F0820-3266-4324-91BA-0D8B9A48D7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8455D8-EF25-4E5F-B706-50364D582ADC}" type="datetimeFigureOut">
              <a:rPr lang="en-US" smtClean="0"/>
              <a:t>7/24/2009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6F0820-3266-4324-91BA-0D8B9A48D77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1524000" y="1397000"/>
          <a:ext cx="6096000" cy="1285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09800"/>
                <a:gridCol w="228600"/>
                <a:gridCol w="1219200"/>
                <a:gridCol w="1219200"/>
                <a:gridCol w="1219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Text in table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Vertical text</a:t>
                      </a:r>
                      <a:endParaRPr lang="en-US" dirty="0"/>
                    </a:p>
                  </a:txBody>
                  <a:tcPr vert="eaVert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</Words>
  <Application>Microsoft Office PowerPoint</Application>
  <PresentationFormat>全屏显示(4:3)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Office 主题</vt:lpstr>
      <vt:lpstr>幻灯片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apple</dc:creator>
  <cp:lastModifiedBy>apple</cp:lastModifiedBy>
  <cp:revision>1</cp:revision>
  <dcterms:created xsi:type="dcterms:W3CDTF">2009-07-24T04:46:18Z</dcterms:created>
  <dcterms:modified xsi:type="dcterms:W3CDTF">2009-07-24T04:47:16Z</dcterms:modified>
</cp:coreProperties>
</file>