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A645-9487-4CEA-85EE-FB5E32C1FB5E}" type="datetimeFigureOut">
              <a:rPr lang="en-US" smtClean="0"/>
              <a:t>7/23/2009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3E51D-2727-4A30-85A3-F6B5415DF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019800" cy="233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504950"/>
                <a:gridCol w="1504950"/>
                <a:gridCol w="1504950"/>
              </a:tblGrid>
              <a:tr h="778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9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1</cp:revision>
  <dcterms:created xsi:type="dcterms:W3CDTF">2009-07-23T05:56:20Z</dcterms:created>
  <dcterms:modified xsi:type="dcterms:W3CDTF">2009-07-23T05:56:33Z</dcterms:modified>
</cp:coreProperties>
</file>