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A6D50-4990-4681-9B2C-062CCA6C7D3E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7847-7D57-4683-8923-04C304204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A7847-7D57-4683-8923-04C3042040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2125-2E12-466B-8931-01AE63F33893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C040A-AA68-49E2-84D5-5183426D80D9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FFA3-EFD8-4CFD-959D-7BE6A5D45727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A6ED-E531-42A8-8E13-F105AA0331DD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9F69-5180-46E8-BD00-C6C75F9E752C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414C-1DFC-44D1-91BC-6D3D8394831C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EB1F-4E61-42E3-BE4A-7F6F80F29B31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045B-91F3-459C-9D82-B48E8C298178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809A-4799-413D-89C7-CAFEA3653BA4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F71A-0931-4DCE-A8E4-44CB7E8B679D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F590-CDE0-4612-9591-F47BE0B85EDF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DCFC-7AA7-4C8E-BD7F-D7262987F62C}" type="datetime1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CF05-401B-436C-A277-8599C69F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Layout—Title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Layout—Title and vertical text </a:t>
            </a:r>
            <a:endParaRPr lang="en-US" dirty="0"/>
          </a:p>
        </p:txBody>
      </p:sp>
      <p:sp>
        <p:nvSpPr>
          <p:cNvPr id="6" name="Vertical Text Placeholder 5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3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Layout—Vertical title and text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Layout—Title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 – section header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Layout—Two content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Layout--Comparison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Layout—Title only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layout -- Blank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Layout—content with caption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Layout  -- Picture with caption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Page Layout—Title slide</vt:lpstr>
      <vt:lpstr>Page Layout—Title and content</vt:lpstr>
      <vt:lpstr>Slide 3</vt:lpstr>
      <vt:lpstr>Page Layout—Two content</vt:lpstr>
      <vt:lpstr>Page Layout--Comparison</vt:lpstr>
      <vt:lpstr>Page Layout—Title only</vt:lpstr>
      <vt:lpstr>Slide 7</vt:lpstr>
      <vt:lpstr>Page Layout—content with caption</vt:lpstr>
      <vt:lpstr>Page Layout  -- Picture with caption</vt:lpstr>
      <vt:lpstr>Page Layout—Title and vertical text </vt:lpstr>
      <vt:lpstr>Page Layout—Vertical title and text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&amp; Footer </dc:title>
  <dc:creator>huangfengjiao</dc:creator>
  <cp:lastModifiedBy>huangfengjiao</cp:lastModifiedBy>
  <cp:revision>4</cp:revision>
  <dcterms:created xsi:type="dcterms:W3CDTF">2009-01-21T05:05:50Z</dcterms:created>
  <dcterms:modified xsi:type="dcterms:W3CDTF">2009-01-21T05:34:26Z</dcterms:modified>
</cp:coreProperties>
</file>