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32CE-B0FC-483B-8FFB-BDA0A8091A3F}" type="datetimeFigureOut">
              <a:rPr lang="en-US" smtClean="0"/>
              <a:pPr/>
              <a:t>9/10/2009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576C-B913-494E-9EE9-8B0EBD069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  <a:ln w="1714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Click to add </a:t>
            </a:r>
            <a:r>
              <a:rPr lang="en-US" dirty="0" smtClean="0"/>
              <a:t>title_shrink text to over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81600"/>
            <a:ext cx="2286000" cy="1676400"/>
          </a:xfrm>
        </p:spPr>
        <p:txBody>
          <a:bodyPr/>
          <a:lstStyle/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28495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3886200"/>
            <a:ext cx="2362200" cy="2057400"/>
          </a:xfrm>
          <a:ln w="117475" cmpd="dbl">
            <a:solidFill>
              <a:srgbClr val="92D05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2343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 smtClean="0"/>
              <a:t>Click to add </a:t>
            </a:r>
            <a:r>
              <a:rPr lang="en-US" dirty="0" smtClean="0"/>
              <a:t>title_resize shape to fit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24399" y="4038600"/>
            <a:ext cx="3048001" cy="304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dirty="0" smtClean="0"/>
              <a:t>Click to add </a:t>
            </a:r>
            <a:r>
              <a:rPr lang="en-US" dirty="0" smtClean="0"/>
              <a:t>text_do not auto fit.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Click to add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Click to add title_shrink text to over flow</vt:lpstr>
      <vt:lpstr>Slide 2</vt:lpstr>
      <vt:lpstr>Click to add title_resize shape to fit text</vt:lpstr>
      <vt:lpstr>Click to add 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apple</dc:creator>
  <cp:lastModifiedBy>apple</cp:lastModifiedBy>
  <cp:revision>2</cp:revision>
  <dcterms:created xsi:type="dcterms:W3CDTF">2009-09-10T07:25:11Z</dcterms:created>
  <dcterms:modified xsi:type="dcterms:W3CDTF">2009-09-10T07:49:41Z</dcterms:modified>
</cp:coreProperties>
</file>