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DD4A8-7A03-475E-963D-B53DC431AEB7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36DAB-7778-4E03-A543-79910FD76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4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36DAB-7778-4E03-A543-79910FD76AA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C05F-42C7-422A-A500-63EAE8BF118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BFB1-A6DE-404B-9577-0AA59263D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C05F-42C7-422A-A500-63EAE8BF118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BFB1-A6DE-404B-9577-0AA59263D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C05F-42C7-422A-A500-63EAE8BF118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BFB1-A6DE-404B-9577-0AA59263D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C05F-42C7-422A-A500-63EAE8BF118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BFB1-A6DE-404B-9577-0AA59263D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C05F-42C7-422A-A500-63EAE8BF118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BFB1-A6DE-404B-9577-0AA59263D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C05F-42C7-422A-A500-63EAE8BF118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BFB1-A6DE-404B-9577-0AA59263D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C05F-42C7-422A-A500-63EAE8BF118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BFB1-A6DE-404B-9577-0AA59263D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C05F-42C7-422A-A500-63EAE8BF118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BFB1-A6DE-404B-9577-0AA59263D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C05F-42C7-422A-A500-63EAE8BF118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BFB1-A6DE-404B-9577-0AA59263D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C05F-42C7-422A-A500-63EAE8BF118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BFB1-A6DE-404B-9577-0AA59263D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C05F-42C7-422A-A500-63EAE8BF118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BFB1-A6DE-404B-9577-0AA59263D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FC05F-42C7-422A-A500-63EAE8BF118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0BFB1-A6DE-404B-9577-0AA59263D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2514600"/>
          <a:ext cx="82296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524000">
                <a:tc>
                  <a:txBody>
                    <a:bodyPr/>
                    <a:lstStyle/>
                    <a:p>
                      <a:r>
                        <a:rPr lang="en-US" dirty="0" smtClean="0"/>
                        <a:t>direction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黄金时代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direction</dc:title>
  <dc:creator>huangfengjiao</dc:creator>
  <cp:lastModifiedBy>IBM_USER</cp:lastModifiedBy>
  <cp:revision>4</cp:revision>
  <dcterms:created xsi:type="dcterms:W3CDTF">2008-12-18T09:28:20Z</dcterms:created>
  <dcterms:modified xsi:type="dcterms:W3CDTF">2012-06-07T06:22:46Z</dcterms:modified>
</cp:coreProperties>
</file>