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C28F-B8EF-48DA-9849-936A6E365B4A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72DDA-2923-4043-9479-C17D19EA82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24200" y="236220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Exit-&gt;Random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24200" y="236220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Entrance-&gt;Random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3</cp:revision>
  <dcterms:created xsi:type="dcterms:W3CDTF">2009-08-10T01:59:23Z</dcterms:created>
  <dcterms:modified xsi:type="dcterms:W3CDTF">2009-08-10T02:01:42Z</dcterms:modified>
</cp:coreProperties>
</file>