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2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1A8AE-CE2C-450F-926F-4EB8D8A80B93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3C052-8A01-4985-A16F-EF1463CFD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287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3C052-8A01-4985-A16F-EF1463CFDF6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40E2E-C107-4B0C-A1A0-F5A204C8BB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3F6CF-93C0-4BC2-8386-DD9F2A2EA2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1F985-08B6-457E-B3F5-BD281719E5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5692A-21CA-4716-A4F7-4514831CB9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D531F-82AC-44FA-ACD0-17D24BABA3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0C019-E90C-4EB2-931B-BF69578774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57F65-6855-43CD-B60A-9C83D6B426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37B13F-5107-4C9C-A4C0-511CCBC145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7F7DB-0CDC-4B84-A6B2-9D0D346BF6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7FE7D-99C3-4450-B408-0997F63572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68EB07-9FE7-487F-8578-946F4E1BD5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D40436-CD00-4289-9FD4-2764C31FDD8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905000" y="1905000"/>
            <a:ext cx="1270000" cy="1270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IBM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Below are the test focus   Chosen Effect:      Emphasis_Spin Effect Property:    spin amount Property Value:     Full Spin (360 degrees)</dc:title>
  <dc:creator>Yolanda</dc:creator>
  <cp:lastModifiedBy>IBM_USER</cp:lastModifiedBy>
  <cp:revision>2</cp:revision>
  <dcterms:created xsi:type="dcterms:W3CDTF">2006-04-27T07:06:13Z</dcterms:created>
  <dcterms:modified xsi:type="dcterms:W3CDTF">2012-06-07T05:30:59Z</dcterms:modified>
</cp:coreProperties>
</file>