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hlink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hlink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hlink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hlink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hlink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hlink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hlink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hlink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hlink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FE"/>
    <a:srgbClr val="FEFEFF"/>
    <a:srgbClr val="FFFEFE"/>
    <a:srgbClr val="FFFDFF"/>
    <a:srgbClr val="FEFFFF"/>
    <a:srgbClr val="99CC00"/>
    <a:srgbClr val="FF6400"/>
    <a:srgbClr val="71BF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9" autoAdjust="0"/>
    <p:restoredTop sz="94698" autoAdjust="0"/>
  </p:normalViewPr>
  <p:slideViewPr>
    <p:cSldViewPr>
      <p:cViewPr varScale="1">
        <p:scale>
          <a:sx n="84" d="100"/>
          <a:sy n="84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B1D9B41-D2F3-4F22-8362-2FC4ABE817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blurred cityscape image"/>
          <p:cNvPicPr preferRelativeResize="0"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638" y="3665538"/>
            <a:ext cx="8593137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74638" y="1050925"/>
            <a:ext cx="859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ja-JP" altLang="en-US"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black">
          <a:xfrm>
            <a:off x="7589838" y="6537325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2075" tIns="46038" rIns="92075" bIns="46038"/>
          <a:lstStyle/>
          <a:p>
            <a:pPr algn="r">
              <a:defRPr/>
            </a:pPr>
            <a:r>
              <a:rPr lang="en-US" altLang="ja-JP" sz="800" dirty="0">
                <a:solidFill>
                  <a:schemeClr val="tx1"/>
                </a:solidFill>
                <a:ea typeface="ＭＳ Ｐゴシック" charset="-128"/>
                <a:cs typeface="+mn-cs"/>
              </a:rPr>
              <a:t>© </a:t>
            </a:r>
            <a:r>
              <a:rPr lang="en-US" altLang="ja-JP" sz="800" dirty="0">
                <a:solidFill>
                  <a:schemeClr val="tx1"/>
                </a:solidFill>
                <a:ea typeface="ＭＳ Ｐゴシック" charset="-128"/>
                <a:cs typeface="+mn-cs"/>
              </a:rPr>
              <a:t>2011 </a:t>
            </a:r>
            <a:r>
              <a:rPr lang="en-US" altLang="ja-JP" sz="800" dirty="0">
                <a:solidFill>
                  <a:schemeClr val="tx1"/>
                </a:solidFill>
                <a:ea typeface="ＭＳ Ｐゴシック" charset="-128"/>
                <a:cs typeface="+mn-cs"/>
              </a:rPr>
              <a:t>IBM Corporation</a:t>
            </a:r>
            <a:endParaRPr lang="en-US" altLang="ja-JP" sz="1800" dirty="0">
              <a:solidFill>
                <a:schemeClr val="tx1"/>
              </a:solidFill>
              <a:ea typeface="ＭＳ Ｐゴシック" charset="-128"/>
              <a:cs typeface="+mn-cs"/>
            </a:endParaRPr>
          </a:p>
        </p:txBody>
      </p:sp>
      <p:pic>
        <p:nvPicPr>
          <p:cNvPr id="6" name="Picture 6" descr="R120_G137_B251-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0400" y="684213"/>
            <a:ext cx="588963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74638" y="3665538"/>
            <a:ext cx="8594725" cy="2233612"/>
            <a:chOff x="160" y="2308"/>
            <a:chExt cx="5437" cy="1399"/>
          </a:xfrm>
        </p:grpSpPr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60" y="2308"/>
              <a:ext cx="858" cy="288"/>
            </a:xfrm>
            <a:prstGeom prst="rect">
              <a:avLst/>
            </a:prstGeom>
            <a:solidFill>
              <a:srgbClr val="FEFFFE">
                <a:alpha val="49001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ja-JP" altLang="en-US">
                <a:ea typeface="ＭＳ Ｐゴシック" pitchFamily="34" charset="-128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60" y="2862"/>
              <a:ext cx="858" cy="289"/>
            </a:xfrm>
            <a:prstGeom prst="rect">
              <a:avLst/>
            </a:prstGeom>
            <a:solidFill>
              <a:srgbClr val="FEFFFE">
                <a:alpha val="49001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ja-JP" altLang="en-US">
                <a:ea typeface="ＭＳ Ｐゴシック" pitchFamily="34" charset="-128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160" y="3419"/>
              <a:ext cx="269" cy="288"/>
            </a:xfrm>
            <a:prstGeom prst="rect">
              <a:avLst/>
            </a:prstGeom>
            <a:solidFill>
              <a:srgbClr val="FEFFFE">
                <a:alpha val="49001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ja-JP" altLang="en-US">
                <a:ea typeface="ＭＳ Ｐゴシック" pitchFamily="34" charset="-128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4739" y="2308"/>
              <a:ext cx="858" cy="288"/>
            </a:xfrm>
            <a:prstGeom prst="rect">
              <a:avLst/>
            </a:prstGeom>
            <a:solidFill>
              <a:srgbClr val="FEFFFE">
                <a:alpha val="49001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ja-JP" altLang="en-US">
                <a:ea typeface="ＭＳ Ｐゴシック" pitchFamily="34" charset="-128"/>
              </a:endParaRPr>
            </a:p>
          </p:txBody>
        </p:sp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4739" y="2862"/>
              <a:ext cx="858" cy="289"/>
            </a:xfrm>
            <a:prstGeom prst="rect">
              <a:avLst/>
            </a:prstGeom>
            <a:solidFill>
              <a:srgbClr val="FEFFFE">
                <a:alpha val="49001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ja-JP" altLang="en-US">
                <a:ea typeface="ＭＳ Ｐゴシック" pitchFamily="34" charset="-128"/>
              </a:endParaRPr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5328" y="3419"/>
              <a:ext cx="269" cy="288"/>
            </a:xfrm>
            <a:prstGeom prst="rect">
              <a:avLst/>
            </a:prstGeom>
            <a:solidFill>
              <a:srgbClr val="FEFFFE">
                <a:alpha val="49001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ja-JP" altLang="en-US">
                <a:ea typeface="ＭＳ Ｐゴシック" pitchFamily="34" charset="-128"/>
              </a:endParaRPr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1305" y="2308"/>
              <a:ext cx="2862" cy="288"/>
            </a:xfrm>
            <a:custGeom>
              <a:avLst/>
              <a:gdLst>
                <a:gd name="T0" fmla="*/ 0 w 2880"/>
                <a:gd name="T1" fmla="*/ 0 h 288"/>
                <a:gd name="T2" fmla="*/ 0 w 2880"/>
                <a:gd name="T3" fmla="*/ 288 h 288"/>
                <a:gd name="T4" fmla="*/ 2880 w 2880"/>
                <a:gd name="T5" fmla="*/ 288 h 288"/>
                <a:gd name="T6" fmla="*/ 2838 w 2880"/>
                <a:gd name="T7" fmla="*/ 256 h 288"/>
                <a:gd name="T8" fmla="*/ 2660 w 2880"/>
                <a:gd name="T9" fmla="*/ 134 h 288"/>
                <a:gd name="T10" fmla="*/ 2430 w 2880"/>
                <a:gd name="T11" fmla="*/ 46 h 288"/>
                <a:gd name="T12" fmla="*/ 2230 w 2880"/>
                <a:gd name="T13" fmla="*/ 10 h 288"/>
                <a:gd name="T14" fmla="*/ 2112 w 2880"/>
                <a:gd name="T15" fmla="*/ 0 h 288"/>
                <a:gd name="T16" fmla="*/ 0 w 2880"/>
                <a:gd name="T1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288">
                  <a:moveTo>
                    <a:pt x="0" y="0"/>
                  </a:moveTo>
                  <a:lnTo>
                    <a:pt x="0" y="288"/>
                  </a:lnTo>
                  <a:lnTo>
                    <a:pt x="2880" y="288"/>
                  </a:lnTo>
                  <a:lnTo>
                    <a:pt x="2838" y="256"/>
                  </a:lnTo>
                  <a:cubicBezTo>
                    <a:pt x="2838" y="256"/>
                    <a:pt x="2728" y="169"/>
                    <a:pt x="2660" y="134"/>
                  </a:cubicBezTo>
                  <a:cubicBezTo>
                    <a:pt x="2592" y="99"/>
                    <a:pt x="2502" y="67"/>
                    <a:pt x="2430" y="46"/>
                  </a:cubicBezTo>
                  <a:cubicBezTo>
                    <a:pt x="2358" y="25"/>
                    <a:pt x="2283" y="18"/>
                    <a:pt x="2230" y="10"/>
                  </a:cubicBez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FFE">
                <a:alpha val="49001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defRPr/>
              </a:pPr>
              <a:endParaRPr lang="ja-JP" altLang="en-US">
                <a:cs typeface="+mn-cs"/>
              </a:endParaRPr>
            </a:p>
          </p:txBody>
        </p:sp>
        <p:sp>
          <p:nvSpPr>
            <p:cNvPr id="15" name="Freeform 29"/>
            <p:cNvSpPr>
              <a:spLocks/>
            </p:cNvSpPr>
            <p:nvPr/>
          </p:nvSpPr>
          <p:spPr bwMode="auto">
            <a:xfrm>
              <a:off x="1305" y="2862"/>
              <a:ext cx="3174" cy="291"/>
            </a:xfrm>
            <a:custGeom>
              <a:avLst/>
              <a:gdLst>
                <a:gd name="T0" fmla="*/ 0 w 3194"/>
                <a:gd name="T1" fmla="*/ 0 h 290"/>
                <a:gd name="T2" fmla="*/ 0 w 3194"/>
                <a:gd name="T3" fmla="*/ 288 h 290"/>
                <a:gd name="T4" fmla="*/ 3194 w 3194"/>
                <a:gd name="T5" fmla="*/ 290 h 290"/>
                <a:gd name="T6" fmla="*/ 3188 w 3194"/>
                <a:gd name="T7" fmla="*/ 256 h 290"/>
                <a:gd name="T8" fmla="*/ 3160 w 3194"/>
                <a:gd name="T9" fmla="*/ 146 h 290"/>
                <a:gd name="T10" fmla="*/ 3118 w 3194"/>
                <a:gd name="T11" fmla="*/ 34 h 290"/>
                <a:gd name="T12" fmla="*/ 3102 w 3194"/>
                <a:gd name="T13" fmla="*/ 2 h 290"/>
                <a:gd name="T14" fmla="*/ 0 w 3194"/>
                <a:gd name="T15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94" h="290">
                  <a:moveTo>
                    <a:pt x="0" y="0"/>
                  </a:moveTo>
                  <a:lnTo>
                    <a:pt x="0" y="288"/>
                  </a:lnTo>
                  <a:lnTo>
                    <a:pt x="3194" y="290"/>
                  </a:lnTo>
                  <a:lnTo>
                    <a:pt x="3188" y="256"/>
                  </a:lnTo>
                  <a:cubicBezTo>
                    <a:pt x="3182" y="232"/>
                    <a:pt x="3172" y="183"/>
                    <a:pt x="3160" y="146"/>
                  </a:cubicBezTo>
                  <a:cubicBezTo>
                    <a:pt x="3146" y="103"/>
                    <a:pt x="3128" y="58"/>
                    <a:pt x="3118" y="34"/>
                  </a:cubicBezTo>
                  <a:lnTo>
                    <a:pt x="310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FFE">
                <a:alpha val="49001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defRPr/>
              </a:pPr>
              <a:endParaRPr lang="ja-JP" altLang="en-US">
                <a:cs typeface="+mn-cs"/>
              </a:endParaRPr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3595" y="3417"/>
              <a:ext cx="917" cy="290"/>
            </a:xfrm>
            <a:custGeom>
              <a:avLst/>
              <a:gdLst>
                <a:gd name="T0" fmla="*/ 0 w 3194"/>
                <a:gd name="T1" fmla="*/ 290 h 290"/>
                <a:gd name="T2" fmla="*/ 0 w 3194"/>
                <a:gd name="T3" fmla="*/ 2 h 290"/>
                <a:gd name="T4" fmla="*/ 3194 w 3194"/>
                <a:gd name="T5" fmla="*/ 0 h 290"/>
                <a:gd name="T6" fmla="*/ 3176 w 3194"/>
                <a:gd name="T7" fmla="*/ 156 h 290"/>
                <a:gd name="T8" fmla="*/ 3150 w 3194"/>
                <a:gd name="T9" fmla="*/ 254 h 290"/>
                <a:gd name="T10" fmla="*/ 3140 w 3194"/>
                <a:gd name="T11" fmla="*/ 290 h 290"/>
                <a:gd name="T12" fmla="*/ 0 w 3194"/>
                <a:gd name="T13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94" h="290">
                  <a:moveTo>
                    <a:pt x="0" y="290"/>
                  </a:moveTo>
                  <a:lnTo>
                    <a:pt x="0" y="2"/>
                  </a:lnTo>
                  <a:lnTo>
                    <a:pt x="3194" y="0"/>
                  </a:lnTo>
                  <a:lnTo>
                    <a:pt x="3176" y="156"/>
                  </a:lnTo>
                  <a:cubicBezTo>
                    <a:pt x="3169" y="198"/>
                    <a:pt x="3162" y="232"/>
                    <a:pt x="3150" y="254"/>
                  </a:cubicBezTo>
                  <a:lnTo>
                    <a:pt x="3140" y="290"/>
                  </a:lnTo>
                  <a:lnTo>
                    <a:pt x="0" y="290"/>
                  </a:lnTo>
                  <a:close/>
                </a:path>
              </a:pathLst>
            </a:custGeom>
            <a:solidFill>
              <a:srgbClr val="FEFFFE">
                <a:alpha val="49001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defRPr/>
              </a:pPr>
              <a:endParaRPr lang="ja-JP" altLang="en-US">
                <a:cs typeface="+mn-cs"/>
              </a:endParaRPr>
            </a:p>
          </p:txBody>
        </p:sp>
        <p:sp>
          <p:nvSpPr>
            <p:cNvPr id="17" name="Rectangle 31"/>
            <p:cNvSpPr>
              <a:spLocks noChangeArrowheads="1"/>
            </p:cNvSpPr>
            <p:nvPr/>
          </p:nvSpPr>
          <p:spPr bwMode="auto">
            <a:xfrm>
              <a:off x="1877" y="3419"/>
              <a:ext cx="858" cy="288"/>
            </a:xfrm>
            <a:prstGeom prst="rect">
              <a:avLst/>
            </a:prstGeom>
            <a:solidFill>
              <a:srgbClr val="FEFFFE">
                <a:alpha val="49001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ja-JP" altLang="en-US">
                <a:ea typeface="ＭＳ Ｐゴシック" pitchFamily="34" charset="-128"/>
              </a:endParaRPr>
            </a:p>
          </p:txBody>
        </p:sp>
      </p:grp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9700" y="1417638"/>
            <a:ext cx="8729663" cy="2011362"/>
          </a:xfrm>
        </p:spPr>
        <p:txBody>
          <a:bodyPr anchor="b"/>
          <a:lstStyle>
            <a:lvl1pPr>
              <a:defRPr sz="35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AE891-D996-4BBB-B9C3-7F645D5E25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56E85-B28C-4232-A32F-FB7F8BF11CE0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97663" y="593725"/>
            <a:ext cx="2171700" cy="57610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2563" y="593725"/>
            <a:ext cx="6362700" cy="57610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DD585-16A6-4CBA-B3CC-51FFEB22C3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0506F-8032-4A96-B14F-C1DE973B07B6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CADB5-DAF4-4E0E-BFA1-A36D5227D0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9A45A-5209-48A1-A8DD-19C5D00B2D17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6138B-9383-408D-8FAE-BB86E7512F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0898E-6190-4774-ABB8-C307C3FD9E41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720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02163" y="1874838"/>
            <a:ext cx="426720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ACBE6-06AE-42DD-A69A-8F0E8CD159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D4057-C465-47E6-A509-B767EC133531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BA44F-6BC3-40A9-B1AE-76A3950440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0BD3-63BD-4148-80D8-86F2E569A83E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4B281-7BCA-494F-B1A3-A468B6121F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C0F7-671A-41CE-A357-3F7D34868106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7F106-7DE1-4432-AE34-FD559ADEF0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657CF-B0AB-4482-A227-E043251CDE4A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99481-9E1A-475E-AE90-5BA6D2A250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7F3D-5BFA-4C69-B059-4D6DAA2CBF90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7E27F-175A-4872-8ACD-DD644EABE9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19AF9-25E0-4751-B2AB-49B1444BCD28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68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V="1">
            <a:off x="274638" y="549275"/>
            <a:ext cx="859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ja-JP" altLang="en-US">
              <a:cs typeface="+mn-cs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black">
          <a:xfrm>
            <a:off x="7589838" y="6537325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2075" tIns="46038" rIns="92075" bIns="46038"/>
          <a:lstStyle/>
          <a:p>
            <a:pPr algn="r">
              <a:defRPr/>
            </a:pPr>
            <a:r>
              <a:rPr lang="en-US" altLang="ja-JP" sz="800" dirty="0">
                <a:solidFill>
                  <a:schemeClr val="tx1"/>
                </a:solidFill>
                <a:ea typeface="ＭＳ Ｐゴシック" charset="-128"/>
                <a:cs typeface="+mn-cs"/>
              </a:rPr>
              <a:t>© </a:t>
            </a:r>
            <a:r>
              <a:rPr lang="en-US" altLang="ja-JP" sz="800" dirty="0">
                <a:solidFill>
                  <a:schemeClr val="tx1"/>
                </a:solidFill>
                <a:ea typeface="ＭＳ Ｐゴシック" charset="-128"/>
                <a:cs typeface="+mn-cs"/>
              </a:rPr>
              <a:t>2011 </a:t>
            </a:r>
            <a:r>
              <a:rPr lang="en-US" altLang="ja-JP" sz="800" dirty="0">
                <a:solidFill>
                  <a:schemeClr val="tx1"/>
                </a:solidFill>
                <a:ea typeface="ＭＳ Ｐゴシック" charset="-128"/>
                <a:cs typeface="+mn-cs"/>
              </a:rPr>
              <a:t>IBM Corporation</a:t>
            </a:r>
            <a:endParaRPr lang="en-US" altLang="ja-JP" sz="1800" dirty="0">
              <a:solidFill>
                <a:schemeClr val="tx1"/>
              </a:solidFill>
              <a:ea typeface="ＭＳ Ｐゴシック" charset="-128"/>
              <a:cs typeface="+mn-cs"/>
            </a:endParaRP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82563" y="6537325"/>
            <a:ext cx="3667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800">
                <a:solidFill>
                  <a:schemeClr val="tx1"/>
                </a:solidFill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32F2A98B-448A-4093-9890-3BD7B46E4C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54163" y="6537325"/>
            <a:ext cx="5943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800">
                <a:solidFill>
                  <a:schemeClr val="tx1"/>
                </a:solidFill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altLang="ja-JP"/>
              <a:t>IBM Confidential</a:t>
            </a:r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537325"/>
            <a:ext cx="1004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800" smtClean="0">
                <a:solidFill>
                  <a:schemeClr val="tx1"/>
                </a:solidFill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1FDD7548-4188-4BCC-A502-9F796038036F}" type="datetime3">
              <a:rPr lang="en-US" altLang="ja-JP"/>
              <a:pPr>
                <a:defRPr/>
              </a:pPr>
              <a:t>7 June 2012</a:t>
            </a:fld>
            <a:endParaRPr lang="en-US" altLang="ja-JP"/>
          </a:p>
        </p:txBody>
      </p:sp>
      <p:pic>
        <p:nvPicPr>
          <p:cNvPr id="16392" name="Picture 10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65163"/>
            <a:ext cx="8686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chemeClr val="hlink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chemeClr val="hlink"/>
          </a:solidFill>
          <a:latin typeface="メイリオ" pitchFamily="34" charset="-128"/>
          <a:ea typeface="メイリオ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chemeClr val="hlink"/>
          </a:solidFill>
          <a:latin typeface="メイリオ" pitchFamily="34" charset="-128"/>
          <a:ea typeface="メイリオ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chemeClr val="hlink"/>
          </a:solidFill>
          <a:latin typeface="メイリオ" pitchFamily="34" charset="-128"/>
          <a:ea typeface="メイリオ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chemeClr val="hlink"/>
          </a:solidFill>
          <a:latin typeface="メイリオ" pitchFamily="34" charset="-128"/>
          <a:ea typeface="メイリオ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chemeClr val="hlink"/>
          </a:solidFill>
          <a:latin typeface="Arial" charset="0"/>
        </a:defRPr>
      </a:lvl9pPr>
    </p:titleStyle>
    <p:bodyStyle>
      <a:lvl1pPr marL="173038" indent="-173038" algn="l" rtl="0" fontAlgn="base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kumimoji="1" sz="16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09588" indent="-163513" algn="l" rtl="0" fontAlgn="base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kumimoji="1" sz="16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855663" indent="-173038" algn="l" rtl="0" fontAlgn="base">
        <a:spcBef>
          <a:spcPct val="0"/>
        </a:spcBef>
        <a:spcAft>
          <a:spcPct val="0"/>
        </a:spcAft>
        <a:buClr>
          <a:schemeClr val="tx1"/>
        </a:buClr>
        <a:buChar char="•"/>
        <a:defRPr kumimoji="1" sz="16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203325" indent="-173038" algn="l" rtl="0" fontAlgn="base">
        <a:spcBef>
          <a:spcPct val="20000"/>
        </a:spcBef>
        <a:spcAft>
          <a:spcPct val="0"/>
        </a:spcAft>
        <a:buClr>
          <a:schemeClr val="bg1"/>
        </a:buClr>
        <a:defRPr kumimoji="1" sz="1600">
          <a:solidFill>
            <a:schemeClr val="bg1"/>
          </a:solidFill>
          <a:latin typeface="+mn-lt"/>
          <a:ea typeface="メイリオ" pitchFamily="34" charset="-128"/>
        </a:defRPr>
      </a:lvl4pPr>
      <a:lvl5pPr marL="15398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kumimoji="1" sz="1600">
          <a:solidFill>
            <a:schemeClr val="bg1"/>
          </a:solidFill>
          <a:latin typeface="+mn-lt"/>
          <a:ea typeface="メイリオ" pitchFamily="34" charset="-128"/>
        </a:defRPr>
      </a:lvl5pPr>
      <a:lvl6pPr marL="19970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kumimoji="1" sz="1600">
          <a:solidFill>
            <a:schemeClr val="bg1"/>
          </a:solidFill>
          <a:latin typeface="+mn-lt"/>
        </a:defRPr>
      </a:lvl6pPr>
      <a:lvl7pPr marL="24542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kumimoji="1" sz="1600">
          <a:solidFill>
            <a:schemeClr val="bg1"/>
          </a:solidFill>
          <a:latin typeface="+mn-lt"/>
        </a:defRPr>
      </a:lvl7pPr>
      <a:lvl8pPr marL="29114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kumimoji="1" sz="1600">
          <a:solidFill>
            <a:schemeClr val="bg1"/>
          </a:solidFill>
          <a:latin typeface="+mn-lt"/>
        </a:defRPr>
      </a:lvl8pPr>
      <a:lvl9pPr marL="3368675" indent="-163513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»"/>
        <a:defRPr kumimoji="1" sz="1600">
          <a:solidFill>
            <a:schemeClr val="bg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686800" cy="460375"/>
          </a:xfrm>
        </p:spPr>
        <p:txBody>
          <a:bodyPr/>
          <a:lstStyle/>
          <a:p>
            <a:r>
              <a:rPr lang="en-US" altLang="ja-JP" smtClean="0">
                <a:latin typeface="メイリオ" pitchFamily="34" charset="-128"/>
                <a:ea typeface="メイリオ" pitchFamily="34" charset="-128"/>
              </a:rPr>
              <a:t>test</a:t>
            </a:r>
            <a:endParaRPr lang="ja-JP" altLang="en-US" smtClean="0">
              <a:latin typeface="メイリオ" pitchFamily="34" charset="-128"/>
              <a:ea typeface="メイリオ" pitchFamily="34" charset="-128"/>
            </a:endParaRPr>
          </a:p>
        </p:txBody>
      </p:sp>
      <p:sp>
        <p:nvSpPr>
          <p:cNvPr id="1047" name="Text Box 3"/>
          <p:cNvSpPr txBox="1">
            <a:spLocks noChangeArrowheads="1"/>
          </p:cNvSpPr>
          <p:nvPr/>
        </p:nvSpPr>
        <p:spPr bwMode="auto">
          <a:xfrm>
            <a:off x="179388" y="1258888"/>
            <a:ext cx="3097212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ja-JP" sz="1600">
                <a:latin typeface="メイリオ" pitchFamily="34" charset="-128"/>
                <a:ea typeface="メイリオ" pitchFamily="34" charset="-128"/>
              </a:rPr>
              <a:t>Test text</a:t>
            </a: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468313" y="3627438"/>
            <a:ext cx="3240087" cy="1622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ker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AutoShape 5"/>
          <p:cNvSpPr>
            <a:spLocks noChangeArrowheads="1"/>
          </p:cNvSpPr>
          <p:nvPr/>
        </p:nvSpPr>
        <p:spPr bwMode="auto">
          <a:xfrm>
            <a:off x="836613" y="3016250"/>
            <a:ext cx="1120775" cy="6731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kern="0">
              <a:solidFill>
                <a:sysClr val="window" lastClr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6" name="AutoShape 6"/>
          <p:cNvSpPr>
            <a:spLocks noChangeArrowheads="1"/>
          </p:cNvSpPr>
          <p:nvPr/>
        </p:nvSpPr>
        <p:spPr bwMode="auto">
          <a:xfrm>
            <a:off x="3613150" y="3036888"/>
            <a:ext cx="1122363" cy="673100"/>
          </a:xfrm>
          <a:prstGeom prst="can">
            <a:avLst>
              <a:gd name="adj" fmla="val 25051"/>
            </a:avLst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kern="0">
              <a:solidFill>
                <a:sysClr val="window" lastClr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2484438" y="1916113"/>
            <a:ext cx="941387" cy="63976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kern="0">
              <a:solidFill>
                <a:sysClr val="window" lastClr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3687763" y="1552575"/>
            <a:ext cx="2179637" cy="1190625"/>
          </a:xfrm>
          <a:prstGeom prst="roundRect">
            <a:avLst>
              <a:gd name="adj" fmla="val 16667"/>
            </a:avLst>
          </a:prstGeom>
          <a:noFill/>
          <a:ln w="15875">
            <a:solidFill>
              <a:srgbClr val="1F497D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altLang="ja-JP" sz="1600">
                <a:solidFill>
                  <a:srgbClr val="000000"/>
                </a:solidFill>
                <a:latin typeface="メイリオ" pitchFamily="34" charset="-128"/>
                <a:ea typeface="メイリオ" pitchFamily="34" charset="-128"/>
              </a:rPr>
              <a:t>test</a:t>
            </a:r>
            <a:endParaRPr lang="ja-JP" altLang="en-US" sz="1600">
              <a:solidFill>
                <a:srgbClr val="000000"/>
              </a:solidFill>
              <a:latin typeface="メイリオ" pitchFamily="34" charset="-128"/>
              <a:ea typeface="メイリオ" pitchFamily="34" charset="-128"/>
            </a:endParaRPr>
          </a:p>
        </p:txBody>
      </p:sp>
      <p:sp>
        <p:nvSpPr>
          <p:cNvPr id="39" name="AutoShape 9"/>
          <p:cNvSpPr>
            <a:spLocks noChangeArrowheads="1"/>
          </p:cNvSpPr>
          <p:nvPr/>
        </p:nvSpPr>
        <p:spPr bwMode="auto">
          <a:xfrm>
            <a:off x="6062663" y="1651000"/>
            <a:ext cx="498475" cy="11017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kern="0">
              <a:solidFill>
                <a:sysClr val="window" lastClr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55" name="Picture 12"/>
          <p:cNvPicPr>
            <a:picLocks noChangeAspect="1" noChangeArrowheads="1"/>
          </p:cNvPicPr>
          <p:nvPr/>
        </p:nvPicPr>
        <p:blipFill>
          <a:blip r:embed="rId2"/>
          <a:srcRect l="11720" t="19753" r="26535" b="14627"/>
          <a:stretch>
            <a:fillRect/>
          </a:stretch>
        </p:blipFill>
        <p:spPr bwMode="auto">
          <a:xfrm>
            <a:off x="7235825" y="1916113"/>
            <a:ext cx="1192213" cy="935037"/>
          </a:xfrm>
          <a:prstGeom prst="rect">
            <a:avLst/>
          </a:prstGeom>
          <a:noFill/>
          <a:ln w="25400" algn="ctr">
            <a:solidFill>
              <a:srgbClr val="EEECE1"/>
            </a:solidFill>
            <a:miter lim="800000"/>
            <a:headEnd/>
            <a:tailEnd/>
          </a:ln>
        </p:spPr>
      </p:pic>
      <p:sp>
        <p:nvSpPr>
          <p:cNvPr id="1056" name="Text Box 13"/>
          <p:cNvSpPr txBox="1">
            <a:spLocks noChangeArrowheads="1"/>
          </p:cNvSpPr>
          <p:nvPr/>
        </p:nvSpPr>
        <p:spPr bwMode="auto">
          <a:xfrm>
            <a:off x="7051675" y="1204913"/>
            <a:ext cx="187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>
                <a:latin typeface="メイリオ" pitchFamily="34" charset="-128"/>
                <a:ea typeface="メイリオ" pitchFamily="34" charset="-128"/>
              </a:rPr>
              <a:t>人財の可視化</a:t>
            </a:r>
          </a:p>
        </p:txBody>
      </p:sp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6777038" y="1614488"/>
            <a:ext cx="2116137" cy="3933825"/>
          </a:xfrm>
          <a:prstGeom prst="roundRect">
            <a:avLst>
              <a:gd name="adj" fmla="val 16667"/>
            </a:avLst>
          </a:prstGeom>
          <a:noFill/>
          <a:ln w="19050" cap="rnd">
            <a:solidFill>
              <a:srgbClr val="0000FF"/>
            </a:solidFill>
            <a:prstDash val="sysDot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ker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3851275" y="3741738"/>
            <a:ext cx="2157413" cy="346075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en-US" altLang="ja-JP" sz="1600">
                <a:solidFill>
                  <a:srgbClr val="000000"/>
                </a:solidFill>
                <a:latin typeface="メイリオ" pitchFamily="34" charset="-128"/>
                <a:ea typeface="メイリオ" pitchFamily="34" charset="-128"/>
              </a:rPr>
              <a:t>test</a:t>
            </a:r>
          </a:p>
        </p:txBody>
      </p:sp>
      <p:sp>
        <p:nvSpPr>
          <p:cNvPr id="1059" name="Text Box 17"/>
          <p:cNvSpPr txBox="1">
            <a:spLocks noChangeArrowheads="1"/>
          </p:cNvSpPr>
          <p:nvPr/>
        </p:nvSpPr>
        <p:spPr bwMode="auto">
          <a:xfrm>
            <a:off x="468313" y="3792538"/>
            <a:ext cx="35321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>
                <a:latin typeface="メイリオ" pitchFamily="34" charset="-128"/>
                <a:ea typeface="メイリオ" pitchFamily="34" charset="-128"/>
              </a:rPr>
              <a:t>test</a:t>
            </a:r>
            <a:endParaRPr lang="ja-JP" altLang="en-US" sz="1600">
              <a:latin typeface="メイリオ" pitchFamily="34" charset="-128"/>
              <a:ea typeface="メイリオ" pitchFamily="34" charset="-128"/>
            </a:endParaRPr>
          </a:p>
        </p:txBody>
      </p:sp>
      <p:sp>
        <p:nvSpPr>
          <p:cNvPr id="47" name="AutoShape 18"/>
          <p:cNvSpPr>
            <a:spLocks/>
          </p:cNvSpPr>
          <p:nvPr/>
        </p:nvSpPr>
        <p:spPr bwMode="auto">
          <a:xfrm rot="5400000">
            <a:off x="2359819" y="1458119"/>
            <a:ext cx="460375" cy="2589213"/>
          </a:xfrm>
          <a:prstGeom prst="leftBrace">
            <a:avLst>
              <a:gd name="adj1" fmla="val 46868"/>
              <a:gd name="adj2" fmla="val 50000"/>
            </a:avLst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ker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61" name="Picture 1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3863" y="3808413"/>
            <a:ext cx="46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2" name="Picture 20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8775" y="4781550"/>
            <a:ext cx="3286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3" name="Picture 21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0950" y="4781550"/>
            <a:ext cx="3286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4" name="Picture 22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6238" y="4781550"/>
            <a:ext cx="3302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65" name="Group 23"/>
          <p:cNvGrpSpPr>
            <a:grpSpLocks/>
          </p:cNvGrpSpPr>
          <p:nvPr/>
        </p:nvGrpSpPr>
        <p:grpSpPr bwMode="auto">
          <a:xfrm>
            <a:off x="855663" y="4716463"/>
            <a:ext cx="330200" cy="388937"/>
            <a:chOff x="70" y="2711"/>
            <a:chExt cx="502" cy="463"/>
          </a:xfrm>
        </p:grpSpPr>
        <p:pic>
          <p:nvPicPr>
            <p:cNvPr id="1074" name="Picture 24"/>
            <p:cNvPicPr preferRelativeResize="0"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0" y="2711"/>
              <a:ext cx="503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5" name="AutoShape 25"/>
            <p:cNvSpPr>
              <a:spLocks noChangeArrowheads="1"/>
            </p:cNvSpPr>
            <p:nvPr/>
          </p:nvSpPr>
          <p:spPr bwMode="auto">
            <a:xfrm>
              <a:off x="70" y="2711"/>
              <a:ext cx="503" cy="464"/>
            </a:xfrm>
            <a:prstGeom prst="roundRect">
              <a:avLst>
                <a:gd name="adj" fmla="val 21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ja-JP" altLang="en-US">
                <a:latin typeface="メイリオ" pitchFamily="34" charset="-128"/>
                <a:ea typeface="メイリオ" pitchFamily="34" charset="-128"/>
              </a:endParaRPr>
            </a:p>
          </p:txBody>
        </p:sp>
      </p:grpSp>
      <p:pic>
        <p:nvPicPr>
          <p:cNvPr id="1066" name="Picture 26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94063" y="4781550"/>
            <a:ext cx="327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7" name="Picture 27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08200" y="4781550"/>
            <a:ext cx="311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8" name="Picture 28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03488" y="4781550"/>
            <a:ext cx="31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29"/>
          <p:cNvSpPr txBox="1">
            <a:spLocks noChangeArrowheads="1"/>
          </p:cNvSpPr>
          <p:nvPr/>
        </p:nvSpPr>
        <p:spPr bwMode="auto">
          <a:xfrm>
            <a:off x="6877050" y="5229225"/>
            <a:ext cx="18891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>
                <a:solidFill>
                  <a:srgbClr val="827CF8"/>
                </a:solidFill>
                <a:latin typeface="メイリオ" pitchFamily="34" charset="-128"/>
                <a:ea typeface="メイリオ" pitchFamily="34" charset="-128"/>
              </a:rPr>
              <a:t>test</a:t>
            </a:r>
            <a:endParaRPr lang="ja-JP" altLang="en-US" sz="1600">
              <a:solidFill>
                <a:srgbClr val="827CF8"/>
              </a:solidFill>
              <a:latin typeface="メイリオ" pitchFamily="34" charset="-128"/>
              <a:ea typeface="メイリオ" pitchFamily="34" charset="-128"/>
            </a:endParaRPr>
          </a:p>
        </p:txBody>
      </p:sp>
      <p:sp>
        <p:nvSpPr>
          <p:cNvPr id="1070" name="Text Box 30"/>
          <p:cNvSpPr txBox="1">
            <a:spLocks noChangeArrowheads="1"/>
          </p:cNvSpPr>
          <p:nvPr/>
        </p:nvSpPr>
        <p:spPr bwMode="auto">
          <a:xfrm>
            <a:off x="6996113" y="4019550"/>
            <a:ext cx="1676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>
                <a:solidFill>
                  <a:srgbClr val="827CF8"/>
                </a:solidFill>
                <a:latin typeface="メイリオ" pitchFamily="34" charset="-128"/>
                <a:ea typeface="メイリオ" pitchFamily="34" charset="-128"/>
              </a:rPr>
              <a:t>test</a:t>
            </a:r>
            <a:r>
              <a:rPr lang="ja-JP" altLang="en-US" sz="1600">
                <a:solidFill>
                  <a:srgbClr val="827CF8"/>
                </a:solidFill>
                <a:latin typeface="メイリオ" pitchFamily="34" charset="-128"/>
                <a:ea typeface="メイリオ" pitchFamily="34" charset="-128"/>
              </a:rPr>
              <a:t>パス</a:t>
            </a:r>
          </a:p>
        </p:txBody>
      </p:sp>
      <p:sp>
        <p:nvSpPr>
          <p:cNvPr id="1071" name="Text Box 31"/>
          <p:cNvSpPr txBox="1">
            <a:spLocks noChangeArrowheads="1"/>
          </p:cNvSpPr>
          <p:nvPr/>
        </p:nvSpPr>
        <p:spPr bwMode="auto">
          <a:xfrm>
            <a:off x="6877050" y="2781300"/>
            <a:ext cx="18891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>
                <a:solidFill>
                  <a:srgbClr val="827CF8"/>
                </a:solidFill>
                <a:latin typeface="メイリオ" pitchFamily="34" charset="-128"/>
                <a:ea typeface="メイリオ" pitchFamily="34" charset="-128"/>
              </a:rPr>
              <a:t>test</a:t>
            </a:r>
          </a:p>
        </p:txBody>
      </p:sp>
      <p:sp>
        <p:nvSpPr>
          <p:cNvPr id="1072" name="Text Box 32"/>
          <p:cNvSpPr txBox="1">
            <a:spLocks noChangeArrowheads="1"/>
          </p:cNvSpPr>
          <p:nvPr/>
        </p:nvSpPr>
        <p:spPr bwMode="auto">
          <a:xfrm>
            <a:off x="182563" y="5948363"/>
            <a:ext cx="3703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  <a:tabLst>
                <a:tab pos="749300" algn="l"/>
              </a:tabLst>
            </a:pPr>
            <a:r>
              <a:rPr lang="en-US" altLang="ja-JP" sz="2000">
                <a:solidFill>
                  <a:srgbClr val="FF0000"/>
                </a:solidFill>
                <a:latin typeface="メイリオ" pitchFamily="34" charset="-128"/>
                <a:ea typeface="メイリオ" pitchFamily="34" charset="-128"/>
              </a:rPr>
              <a:t>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M LightRoad White">
  <a:themeElements>
    <a:clrScheme name="10 September 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009999"/>
      </a:accent2>
      <a:accent3>
        <a:srgbClr val="FFFFFF"/>
      </a:accent3>
      <a:accent4>
        <a:srgbClr val="000000"/>
      </a:accent4>
      <a:accent5>
        <a:srgbClr val="BEC4FD"/>
      </a:accent5>
      <a:accent6>
        <a:srgbClr val="008A8A"/>
      </a:accent6>
      <a:hlink>
        <a:srgbClr val="7889FB"/>
      </a:hlink>
      <a:folHlink>
        <a:srgbClr val="9900CC"/>
      </a:folHlink>
    </a:clrScheme>
    <a:fontScheme name="10 September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 September 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008A8A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18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メイリオ</vt:lpstr>
      <vt:lpstr>Wingdings</vt:lpstr>
      <vt:lpstr>ＭＳ Ｐゴシック</vt:lpstr>
      <vt:lpstr>IBM LightRoad White</vt:lpstr>
      <vt:lpstr>IBM LightRoad White</vt:lpstr>
      <vt:lpstr>test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豊田合成株式会社　御中</dc:title>
  <dc:creator>Muneyuki Ohkawa</dc:creator>
  <cp:lastModifiedBy>terryyang</cp:lastModifiedBy>
  <cp:revision>167</cp:revision>
  <cp:lastPrinted>2011-11-23T04:06:22Z</cp:lastPrinted>
  <dcterms:created xsi:type="dcterms:W3CDTF">2011-11-21T12:58:00Z</dcterms:created>
  <dcterms:modified xsi:type="dcterms:W3CDTF">2012-06-07T05:16:21Z</dcterms:modified>
</cp:coreProperties>
</file>