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1F7D6-AB77-4324-8EB7-C7D863F8005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87FA-8339-49A5-8FE5-12D18B275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Style Option- Last Column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lastCol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Style Option-Total Row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last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 Style Option- Last Column</vt:lpstr>
      <vt:lpstr>Table Style Option-Total Row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hfj</dc:creator>
  <cp:lastModifiedBy>robin</cp:lastModifiedBy>
  <cp:revision>10</cp:revision>
  <dcterms:created xsi:type="dcterms:W3CDTF">2008-12-02T09:18:04Z</dcterms:created>
  <dcterms:modified xsi:type="dcterms:W3CDTF">2012-06-05T11:50:30Z</dcterms:modified>
</cp:coreProperties>
</file>