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5A63-4543-4422-8D6F-D7368F8E7713}" type="datetimeFigureOut">
              <a:rPr lang="en-US" smtClean="0"/>
              <a:t>6/17/2009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2B32-00D1-41C0-A6C8-E2D010659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5A63-4543-4422-8D6F-D7368F8E7713}" type="datetimeFigureOut">
              <a:rPr lang="en-US" smtClean="0"/>
              <a:t>6/17/2009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2B32-00D1-41C0-A6C8-E2D010659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5A63-4543-4422-8D6F-D7368F8E7713}" type="datetimeFigureOut">
              <a:rPr lang="en-US" smtClean="0"/>
              <a:t>6/17/2009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2B32-00D1-41C0-A6C8-E2D010659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5A63-4543-4422-8D6F-D7368F8E7713}" type="datetimeFigureOut">
              <a:rPr lang="en-US" smtClean="0"/>
              <a:t>6/17/2009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2B32-00D1-41C0-A6C8-E2D010659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5A63-4543-4422-8D6F-D7368F8E7713}" type="datetimeFigureOut">
              <a:rPr lang="en-US" smtClean="0"/>
              <a:t>6/17/2009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2B32-00D1-41C0-A6C8-E2D010659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5A63-4543-4422-8D6F-D7368F8E7713}" type="datetimeFigureOut">
              <a:rPr lang="en-US" smtClean="0"/>
              <a:t>6/17/2009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2B32-00D1-41C0-A6C8-E2D010659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5A63-4543-4422-8D6F-D7368F8E7713}" type="datetimeFigureOut">
              <a:rPr lang="en-US" smtClean="0"/>
              <a:t>6/17/2009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2B32-00D1-41C0-A6C8-E2D010659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5A63-4543-4422-8D6F-D7368F8E7713}" type="datetimeFigureOut">
              <a:rPr lang="en-US" smtClean="0"/>
              <a:t>6/17/2009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2B32-00D1-41C0-A6C8-E2D010659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5A63-4543-4422-8D6F-D7368F8E7713}" type="datetimeFigureOut">
              <a:rPr lang="en-US" smtClean="0"/>
              <a:t>6/17/2009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2B32-00D1-41C0-A6C8-E2D010659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5A63-4543-4422-8D6F-D7368F8E7713}" type="datetimeFigureOut">
              <a:rPr lang="en-US" smtClean="0"/>
              <a:t>6/17/2009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2B32-00D1-41C0-A6C8-E2D010659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5A63-4543-4422-8D6F-D7368F8E7713}" type="datetimeFigureOut">
              <a:rPr lang="en-US" smtClean="0"/>
              <a:t>6/17/2009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2B32-00D1-41C0-A6C8-E2D010659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75A63-4543-4422-8D6F-D7368F8E7713}" type="datetimeFigureOut">
              <a:rPr lang="en-US" smtClean="0"/>
              <a:t>6/17/2009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52B32-00D1-41C0-A6C8-E2D010659B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524000" y="1395413"/>
          <a:ext cx="6096000" cy="4067175"/>
        </p:xfrm>
        <a:graphic>
          <a:graphicData uri="http://schemas.openxmlformats.org/presentationml/2006/ole">
            <p:oleObj spid="_x0000_s1031" name="Chart" r:id="rId3" imgW="6096000" imgH="4067251" progId="Excel.Chart.8">
              <p:embed followColorScheme="full"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Microsoft Office Excel Chart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Fan Tian Qing</dc:creator>
  <cp:lastModifiedBy>Fan Tian Qing</cp:lastModifiedBy>
  <cp:revision>12</cp:revision>
  <dcterms:created xsi:type="dcterms:W3CDTF">2009-06-17T01:38:27Z</dcterms:created>
  <dcterms:modified xsi:type="dcterms:W3CDTF">2009-06-17T05:04:59Z</dcterms:modified>
</cp:coreProperties>
</file>