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xlsb" ContentType="application/vnd.ms-excel.sheet.binary.macroEnabled.12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E10C-5126-4EE4-A558-30A7D992BF1C}" type="datetimeFigureOut">
              <a:rPr lang="en-US" smtClean="0"/>
              <a:pPr/>
              <a:t>8/13/2009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1513-667C-4E97-BAA7-36D354A96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E10C-5126-4EE4-A558-30A7D992BF1C}" type="datetimeFigureOut">
              <a:rPr lang="en-US" smtClean="0"/>
              <a:pPr/>
              <a:t>8/13/2009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1513-667C-4E97-BAA7-36D354A96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E10C-5126-4EE4-A558-30A7D992BF1C}" type="datetimeFigureOut">
              <a:rPr lang="en-US" smtClean="0"/>
              <a:pPr/>
              <a:t>8/13/2009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1513-667C-4E97-BAA7-36D354A96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E10C-5126-4EE4-A558-30A7D992BF1C}" type="datetimeFigureOut">
              <a:rPr lang="en-US" smtClean="0"/>
              <a:pPr/>
              <a:t>8/13/2009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1513-667C-4E97-BAA7-36D354A96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E10C-5126-4EE4-A558-30A7D992BF1C}" type="datetimeFigureOut">
              <a:rPr lang="en-US" smtClean="0"/>
              <a:pPr/>
              <a:t>8/13/2009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1513-667C-4E97-BAA7-36D354A96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E10C-5126-4EE4-A558-30A7D992BF1C}" type="datetimeFigureOut">
              <a:rPr lang="en-US" smtClean="0"/>
              <a:pPr/>
              <a:t>8/13/2009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1513-667C-4E97-BAA7-36D354A96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E10C-5126-4EE4-A558-30A7D992BF1C}" type="datetimeFigureOut">
              <a:rPr lang="en-US" smtClean="0"/>
              <a:pPr/>
              <a:t>8/13/2009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1513-667C-4E97-BAA7-36D354A96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E10C-5126-4EE4-A558-30A7D992BF1C}" type="datetimeFigureOut">
              <a:rPr lang="en-US" smtClean="0"/>
              <a:pPr/>
              <a:t>8/13/2009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1513-667C-4E97-BAA7-36D354A96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E10C-5126-4EE4-A558-30A7D992BF1C}" type="datetimeFigureOut">
              <a:rPr lang="en-US" smtClean="0"/>
              <a:pPr/>
              <a:t>8/13/2009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1513-667C-4E97-BAA7-36D354A96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E10C-5126-4EE4-A558-30A7D992BF1C}" type="datetimeFigureOut">
              <a:rPr lang="en-US" smtClean="0"/>
              <a:pPr/>
              <a:t>8/13/2009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1513-667C-4E97-BAA7-36D354A96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E10C-5126-4EE4-A558-30A7D992BF1C}" type="datetimeFigureOut">
              <a:rPr lang="en-US" smtClean="0"/>
              <a:pPr/>
              <a:t>8/13/2009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1513-667C-4E97-BAA7-36D354A96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5E10C-5126-4EE4-A558-30A7D992BF1C}" type="datetimeFigureOut">
              <a:rPr lang="en-US" smtClean="0"/>
              <a:pPr/>
              <a:t>8/13/2009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D1513-667C-4E97-BAA7-36D354A96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Binary_Worksheet1.xlsb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Binary_Worksheet2.xlsb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Binary Excel OLE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33600" y="8382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by insert-&gt;Object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114800" y="3071813"/>
          <a:ext cx="914400" cy="714375"/>
        </p:xfrm>
        <a:graphic>
          <a:graphicData uri="http://schemas.openxmlformats.org/presentationml/2006/ole">
            <p:oleObj spid="_x0000_s1028" name="Binary Worksheet" showAsIcon="1" r:id="rId3" imgW="914400" imgH="714240" progId="Excel.SheetBinaryMacroEnabled.12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8382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by create by file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667000" y="1940719"/>
          <a:ext cx="2362200" cy="1845469"/>
        </p:xfrm>
        <a:graphic>
          <a:graphicData uri="http://schemas.openxmlformats.org/presentationml/2006/ole">
            <p:oleObj spid="_x0000_s2052" name="Binary Worksheet" showAsIcon="1" r:id="rId3" imgW="914400" imgH="714240" progId="Excel.SheetBinaryMacroEnabled.12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13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Microsoft Office Excel Binary Worksheet</vt:lpstr>
      <vt:lpstr>Binary Excel OLE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 2003 OLE</dc:title>
  <dc:creator>Fan Tian Qing</dc:creator>
  <cp:lastModifiedBy>Fan Tian Qing</cp:lastModifiedBy>
  <cp:revision>5</cp:revision>
  <dcterms:created xsi:type="dcterms:W3CDTF">2009-08-13T00:57:21Z</dcterms:created>
  <dcterms:modified xsi:type="dcterms:W3CDTF">2009-08-13T06:05:03Z</dcterms:modified>
</cp:coreProperties>
</file>