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84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CD61-EDB9-4EF0-B15E-C30E0429F9A3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DF3BB-9DF2-48EE-A7E8-D5A1C7D6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1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F3BB-9DF2-48EE-A7E8-D5A1C7D6FD5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F3BB-9DF2-48EE-A7E8-D5A1C7D6FD5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F3BB-9DF2-48EE-A7E8-D5A1C7D6FD5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F3BB-9DF2-48EE-A7E8-D5A1C7D6FD5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F3BB-9DF2-48EE-A7E8-D5A1C7D6FD5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9AA17-85FC-4340-9ACC-9175B1531795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4E5C-6B35-47A9-91DF-4A003C3B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3" name="Chord 2"/>
          <p:cNvSpPr/>
          <p:nvPr/>
        </p:nvSpPr>
        <p:spPr>
          <a:xfrm>
            <a:off x="3124200" y="2590800"/>
            <a:ext cx="3276600" cy="25908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2133600" y="2133600"/>
            <a:ext cx="4343400" cy="2590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Frame</a:t>
            </a:r>
            <a:endParaRPr lang="en-US" dirty="0"/>
          </a:p>
        </p:txBody>
      </p:sp>
      <p:sp>
        <p:nvSpPr>
          <p:cNvPr id="3" name="Half Frame 2"/>
          <p:cNvSpPr/>
          <p:nvPr/>
        </p:nvSpPr>
        <p:spPr>
          <a:xfrm>
            <a:off x="2590800" y="2362200"/>
            <a:ext cx="3657600" cy="1752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L-Shape</a:t>
            </a:r>
            <a:endParaRPr lang="en-US" dirty="0"/>
          </a:p>
        </p:txBody>
      </p:sp>
      <p:sp>
        <p:nvSpPr>
          <p:cNvPr id="3" name="L-Shape 2"/>
          <p:cNvSpPr/>
          <p:nvPr/>
        </p:nvSpPr>
        <p:spPr>
          <a:xfrm>
            <a:off x="1524000" y="2286000"/>
            <a:ext cx="4114800" cy="2286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 Stripe</a:t>
            </a:r>
            <a:endParaRPr lang="en-US" dirty="0"/>
          </a:p>
        </p:txBody>
      </p:sp>
      <p:sp>
        <p:nvSpPr>
          <p:cNvPr id="3" name="Diagonal Stripe 2"/>
          <p:cNvSpPr/>
          <p:nvPr/>
        </p:nvSpPr>
        <p:spPr>
          <a:xfrm>
            <a:off x="2514600" y="2819400"/>
            <a:ext cx="3962400" cy="6096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Chord</vt:lpstr>
      <vt:lpstr>Frame</vt:lpstr>
      <vt:lpstr>Half Frame</vt:lpstr>
      <vt:lpstr>L-Shape</vt:lpstr>
      <vt:lpstr>Diagonal Stripe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Oval</dc:title>
  <dc:creator>hfj</dc:creator>
  <cp:lastModifiedBy>IBM_USER</cp:lastModifiedBy>
  <cp:revision>17</cp:revision>
  <dcterms:created xsi:type="dcterms:W3CDTF">2008-12-02T08:40:19Z</dcterms:created>
  <dcterms:modified xsi:type="dcterms:W3CDTF">2012-06-07T06:59:42Z</dcterms:modified>
</cp:coreProperties>
</file>