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060BF-B91C-45DD-B2EB-D160C8C9816A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31880-2983-47BE-8D45-3CFE9E20F8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1880-2983-47BE-8D45-3CFE9E20F88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1880-2983-47BE-8D45-3CFE9E20F88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1880-2983-47BE-8D45-3CFE9E20F88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1880-2983-47BE-8D45-3CFE9E20F88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1880-2983-47BE-8D45-3CFE9E20F88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1880-2983-47BE-8D45-3CFE9E20F88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C50D2-DB47-4C4B-AD97-DA2F9FACA30F}" type="datetimeFigureOut">
              <a:rPr lang="en-US" smtClean="0"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BAF9D-22F3-40D5-86F6-28BC9A83F5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</a:t>
            </a:r>
            <a:endParaRPr lang="en-US" dirty="0"/>
          </a:p>
        </p:txBody>
      </p:sp>
      <p:sp>
        <p:nvSpPr>
          <p:cNvPr id="5" name="Plus 4"/>
          <p:cNvSpPr/>
          <p:nvPr/>
        </p:nvSpPr>
        <p:spPr>
          <a:xfrm>
            <a:off x="3505200" y="2514600"/>
            <a:ext cx="2590800" cy="1981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Minus</a:t>
            </a:r>
            <a:endParaRPr lang="en-US" dirty="0"/>
          </a:p>
        </p:txBody>
      </p:sp>
      <p:sp>
        <p:nvSpPr>
          <p:cNvPr id="3" name="Minus 2"/>
          <p:cNvSpPr/>
          <p:nvPr/>
        </p:nvSpPr>
        <p:spPr>
          <a:xfrm>
            <a:off x="1981200" y="2667000"/>
            <a:ext cx="4343400" cy="1600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3" name="Multiply 2"/>
          <p:cNvSpPr/>
          <p:nvPr/>
        </p:nvSpPr>
        <p:spPr>
          <a:xfrm>
            <a:off x="2438400" y="2743200"/>
            <a:ext cx="2895600" cy="1676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Division 2"/>
          <p:cNvSpPr/>
          <p:nvPr/>
        </p:nvSpPr>
        <p:spPr>
          <a:xfrm>
            <a:off x="3276600" y="2895600"/>
            <a:ext cx="2895600" cy="1676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</a:t>
            </a:r>
            <a:endParaRPr lang="en-US" dirty="0"/>
          </a:p>
        </p:txBody>
      </p:sp>
      <p:sp>
        <p:nvSpPr>
          <p:cNvPr id="3" name="Equal 2"/>
          <p:cNvSpPr/>
          <p:nvPr/>
        </p:nvSpPr>
        <p:spPr>
          <a:xfrm>
            <a:off x="2133600" y="2590800"/>
            <a:ext cx="3505200" cy="1524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Equal</a:t>
            </a:r>
            <a:endParaRPr lang="en-US" dirty="0"/>
          </a:p>
        </p:txBody>
      </p:sp>
      <p:sp>
        <p:nvSpPr>
          <p:cNvPr id="3" name="Not Equal 2"/>
          <p:cNvSpPr/>
          <p:nvPr/>
        </p:nvSpPr>
        <p:spPr>
          <a:xfrm>
            <a:off x="3352800" y="2971800"/>
            <a:ext cx="2743200" cy="15240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On-screen Show (4:3)</PresentationFormat>
  <Paragraphs>12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Plus</vt:lpstr>
      <vt:lpstr>Minus</vt:lpstr>
      <vt:lpstr>Multiply</vt:lpstr>
      <vt:lpstr>Division</vt:lpstr>
      <vt:lpstr>Equal</vt:lpstr>
      <vt:lpstr>Not Equal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huangfengjiao</dc:creator>
  <cp:lastModifiedBy>huangfengjiao</cp:lastModifiedBy>
  <cp:revision>3</cp:revision>
  <dcterms:created xsi:type="dcterms:W3CDTF">2008-12-09T05:20:51Z</dcterms:created>
  <dcterms:modified xsi:type="dcterms:W3CDTF">2008-12-09T05:28:04Z</dcterms:modified>
</cp:coreProperties>
</file>