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59DE-2DB4-46C3-96D6-06589EE80D2F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6F62E-CD7F-403F-BACB-6EFF27657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5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F62E-CD7F-403F-BACB-6EFF2765785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F62E-CD7F-403F-BACB-6EFF2765785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F62E-CD7F-403F-BACB-6EFF2765785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F62E-CD7F-403F-BACB-6EFF2765785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6F62E-CD7F-403F-BACB-6EFF2765785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EFE5-AC50-423B-A9A0-35A2AAC5476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AB5F-381E-4CD8-8820-4E6F616DF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6-Point Star</a:t>
            </a:r>
            <a:endParaRPr lang="en-US" dirty="0"/>
          </a:p>
        </p:txBody>
      </p:sp>
      <p:sp>
        <p:nvSpPr>
          <p:cNvPr id="3" name="6-Point Star 2"/>
          <p:cNvSpPr/>
          <p:nvPr/>
        </p:nvSpPr>
        <p:spPr>
          <a:xfrm>
            <a:off x="2895600" y="3200400"/>
            <a:ext cx="2133600" cy="18288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7-Point Star</a:t>
            </a:r>
            <a:endParaRPr lang="en-US" dirty="0"/>
          </a:p>
        </p:txBody>
      </p:sp>
      <p:sp>
        <p:nvSpPr>
          <p:cNvPr id="3" name="7-Point Star 2"/>
          <p:cNvSpPr/>
          <p:nvPr/>
        </p:nvSpPr>
        <p:spPr>
          <a:xfrm>
            <a:off x="3429000" y="3581400"/>
            <a:ext cx="2362200" cy="1905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10-Point Star</a:t>
            </a:r>
            <a:endParaRPr lang="en-US" dirty="0"/>
          </a:p>
        </p:txBody>
      </p:sp>
      <p:sp>
        <p:nvSpPr>
          <p:cNvPr id="3" name="10-Point Star 2"/>
          <p:cNvSpPr/>
          <p:nvPr/>
        </p:nvSpPr>
        <p:spPr>
          <a:xfrm>
            <a:off x="2514600" y="2209800"/>
            <a:ext cx="4114800" cy="29718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12-Point Star</a:t>
            </a:r>
            <a:endParaRPr lang="en-US" dirty="0"/>
          </a:p>
        </p:txBody>
      </p:sp>
      <p:sp>
        <p:nvSpPr>
          <p:cNvPr id="3" name="12-Point Star 2"/>
          <p:cNvSpPr/>
          <p:nvPr/>
        </p:nvSpPr>
        <p:spPr>
          <a:xfrm>
            <a:off x="1828800" y="2971800"/>
            <a:ext cx="3200400" cy="2057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16-Point Star</a:t>
            </a:r>
            <a:endParaRPr lang="en-US" dirty="0"/>
          </a:p>
        </p:txBody>
      </p:sp>
      <p:sp>
        <p:nvSpPr>
          <p:cNvPr id="3" name="16-Point Star 2"/>
          <p:cNvSpPr/>
          <p:nvPr/>
        </p:nvSpPr>
        <p:spPr>
          <a:xfrm>
            <a:off x="2362200" y="2819400"/>
            <a:ext cx="2819400" cy="2514600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6-Point Star</vt:lpstr>
      <vt:lpstr>7-Point Star</vt:lpstr>
      <vt:lpstr>10-Point Star</vt:lpstr>
      <vt:lpstr>12-Point Star</vt:lpstr>
      <vt:lpstr>16-Point Star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huangfengjiao</dc:creator>
  <cp:lastModifiedBy>admin</cp:lastModifiedBy>
  <cp:revision>4</cp:revision>
  <dcterms:created xsi:type="dcterms:W3CDTF">2008-12-09T05:47:56Z</dcterms:created>
  <dcterms:modified xsi:type="dcterms:W3CDTF">2012-06-05T08:26:53Z</dcterms:modified>
</cp:coreProperties>
</file>