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2300D-2A4B-40B0-B68A-70BC2241A089}" type="datetimeFigureOut">
              <a:rPr lang="en-US" smtClean="0"/>
              <a:t>12/24/2008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BB0D8-395E-4AFC-97C5-210EE10B44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B0D8-395E-4AFC-97C5-210EE10B442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B0D8-395E-4AFC-97C5-210EE10B442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B0D8-395E-4AFC-97C5-210EE10B442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B0D8-395E-4AFC-97C5-210EE10B442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B0D8-395E-4AFC-97C5-210EE10B442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B0D8-395E-4AFC-97C5-210EE10B442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B0D8-395E-4AFC-97C5-210EE10B442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B0D8-395E-4AFC-97C5-210EE10B442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55E9F-D7A5-4F01-89A7-261307EE4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6321A-F665-4DC0-B1CB-A810A368F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35667-A40F-4E3D-A3E6-3368E75D2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C36A7-788D-405B-BE9F-CC3308716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23FFB-4498-43CC-AFB7-5049F0FF1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259D3-7A13-484C-A4F5-16209D84C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0EF40-9EA3-43FA-B269-D6B5E3CA32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DEACF-03D0-481E-BC0D-304E8A806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5A164-9EC1-4CCB-ADE7-CB1329E0F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D5680-FD5D-4FD8-BB7D-09633BFC71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29A81-7148-4853-9DEF-33891813CC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9F3088-12A6-46C0-8001-7DAAB17F5F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D:\Work\FFC\Sunset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>
                <a:solidFill>
                  <a:srgbClr val="FF0000"/>
                </a:solidFill>
              </a:rPr>
              <a:t>Below are the test focus 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/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Chosen Effect:      Entrance_Split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Effect Property:    Properties\Entrance\Settings\Direction 2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Property Value:     Vertical 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905000" y="1905000"/>
            <a:ext cx="1270000" cy="1270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Property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270000" y="635000"/>
            <a:ext cx="1666875" cy="623888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24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Arial Black"/>
              </a:rPr>
              <a:t>word 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Work\FFC\Sunset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35000" y="635000"/>
            <a:ext cx="762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" name="Diagram 3"/>
          <p:cNvGraphicFramePr>
            <a:graphicFrameLocks/>
          </p:cNvGraphicFramePr>
          <p:nvPr/>
        </p:nvGraphicFramePr>
        <p:xfrm>
          <a:off x="1270000" y="1270000"/>
          <a:ext cx="2540000" cy="2540000"/>
        </p:xfrm>
        <a:graphic>
          <a:graphicData uri="http://schemas.openxmlformats.org/drawingml/2006/compatibility">
            <com:legacyDrawing xmlns:com="http://schemas.openxmlformats.org/drawingml/2006/compatibility" spid="_x0000_s717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71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0" name="Group 28"/>
          <p:cNvGraphicFramePr>
            <a:graphicFrameLocks noGrp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114800" y="3071813"/>
          <a:ext cx="914400" cy="714375"/>
        </p:xfrm>
        <a:graphic>
          <a:graphicData uri="http://schemas.openxmlformats.org/presentationml/2006/ole">
            <p:oleObj spid="_x0000_s9218" name="Worksheet" showAsIcon="1" r:id="rId4" imgW="914400" imgH="7142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PowerPoint</Application>
  <PresentationFormat>On-screen Show (4:3)</PresentationFormat>
  <Paragraphs>11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Default Design</vt:lpstr>
      <vt:lpstr>Microsoft Excel Worksheet</vt:lpstr>
      <vt:lpstr>Below are the test focus   Chosen Effect:      Entrance_Split Effect Property:    Properties\Entrance\Settings\Direction 2 Property Value:     Vertical In</vt:lpstr>
      <vt:lpstr>Slide 2</vt:lpstr>
      <vt:lpstr>Property Test</vt:lpstr>
      <vt:lpstr>Slide 4</vt:lpstr>
      <vt:lpstr>Slide 5</vt:lpstr>
      <vt:lpstr>Slide 6</vt:lpstr>
      <vt:lpstr>Slide 7</vt:lpstr>
      <vt:lpstr>Slide 8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Below are the test focus   Chosen Effect:      Entrance_Split Effect Property:    Properties\Entrance\Settings\Direction 2 Property Value:     Vertical In</dc:title>
  <dc:creator>Yolanda</dc:creator>
  <cp:lastModifiedBy>huangfengjiao</cp:lastModifiedBy>
  <cp:revision>2</cp:revision>
  <dcterms:created xsi:type="dcterms:W3CDTF">2006-04-29T05:37:27Z</dcterms:created>
  <dcterms:modified xsi:type="dcterms:W3CDTF">2008-12-24T11:21:55Z</dcterms:modified>
</cp:coreProperties>
</file>