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C7A18-F5A3-4AB4-920D-D6158CB521B6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5A14-283E-4067-A95E-A542AD0147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762000"/>
            <a:ext cx="1295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572000" y="3352800"/>
            <a:ext cx="990600" cy="182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867400" y="990600"/>
            <a:ext cx="1828800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</dc:creator>
  <cp:lastModifiedBy>robin</cp:lastModifiedBy>
  <cp:revision>1</cp:revision>
  <dcterms:created xsi:type="dcterms:W3CDTF">2012-06-05T09:16:44Z</dcterms:created>
  <dcterms:modified xsi:type="dcterms:W3CDTF">2012-06-05T09:17:54Z</dcterms:modified>
</cp:coreProperties>
</file>