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6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4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5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9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8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3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6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0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9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07C4F-1776-46CC-A96E-AC714150BFA2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D637-A539-456C-94FF-AE5B1F2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0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066800" y="1066800"/>
            <a:ext cx="1143000" cy="19050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4648200" y="685800"/>
            <a:ext cx="1066800" cy="1143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7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2012-06-05T06:14:54Z</dcterms:created>
  <dcterms:modified xsi:type="dcterms:W3CDTF">2012-06-05T06:16:08Z</dcterms:modified>
</cp:coreProperties>
</file>