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292D0-2709-4822-9850-50E51629F999}" type="datetimeFigureOut">
              <a:rPr lang="en-US" smtClean="0"/>
              <a:t>12/23/2008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D1170-AA83-463D-898A-F20DFA1EC6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D1170-AA83-463D-898A-F20DFA1EC6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D1170-AA83-463D-898A-F20DFA1EC6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58976-3E60-43B9-8CC8-FEED9CB2C3F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5FDAA-A490-4A98-AF50-7613DC7390A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A6CEC-1E71-4B36-8767-D4A7417A03D0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0F40A-4661-4BF7-ABDB-26EFD0A16A6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80B0B-0684-4CFC-B242-D8E982FAF4C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403AA-3F9E-4FA2-8819-28E2946E9F8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7816E-84E4-4606-B611-3FA13C19769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D06641-7A00-4ED3-9C08-C2702A57538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48F81-C8AF-4552-A2CF-1E80330135B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02BA3-F36D-4EC2-A060-61BBAA263FD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44D6E-9EDD-42CA-9A43-BEB3D7FA8B4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单击此处编辑母版文本样式</a:t>
            </a:r>
          </a:p>
          <a:p>
            <a:pPr lvl="1"/>
            <a:r>
              <a:rPr lang="en-US" smtClean="0"/>
              <a:t>第二级</a:t>
            </a:r>
          </a:p>
          <a:p>
            <a:pPr lvl="2"/>
            <a:r>
              <a:rPr lang="en-US" smtClean="0"/>
              <a:t>第三级</a:t>
            </a:r>
          </a:p>
          <a:p>
            <a:pPr lvl="3"/>
            <a:r>
              <a:rPr lang="en-US" smtClean="0"/>
              <a:t>第四级</a:t>
            </a:r>
          </a:p>
          <a:p>
            <a:pPr lvl="4"/>
            <a:r>
              <a:rPr 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74DF4891-B147-4273-BB45-195450BD03B2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file:///c:\picture.jpg" TargetMode="External"/><Relationship Id="rId5" Type="http://schemas.openxmlformats.org/officeDocument/2006/relationships/image" Target="../media/image2.jpeg"/><Relationship Id="rId4" Type="http://schemas.openxmlformats.org/officeDocument/2006/relationships/oleObject" Target="../embeddings/Microsoft_Office_Excel_97-2003_Workshee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/>
              <a:t>Hi!  Page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AnimationTest</a:t>
            </a:r>
          </a:p>
        </p:txBody>
      </p:sp>
      <p:sp>
        <p:nvSpPr>
          <p:cNvPr id="2052" name="Red Square"/>
          <p:cNvSpPr>
            <a:spLocks noChangeArrowheads="1"/>
          </p:cNvSpPr>
          <p:nvPr/>
        </p:nvSpPr>
        <p:spPr bwMode="auto">
          <a:xfrm>
            <a:off x="1828800" y="1828800"/>
            <a:ext cx="2540000" cy="2540000"/>
          </a:xfrm>
          <a:prstGeom prst="flowChartProcess">
            <a:avLst/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Focus:Fly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254000" y="127000"/>
            <a:ext cx="2540000" cy="25400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Focus:Fly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7620000" y="1778000"/>
            <a:ext cx="635000" cy="12700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Focus:Fly</a:t>
            </a:r>
          </a:p>
        </p:txBody>
      </p: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6604000" y="2540000"/>
            <a:ext cx="1270000" cy="2540000"/>
          </a:xfrm>
          <a:prstGeom prst="ellipse">
            <a:avLst/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Focus:Fly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286000" y="4064000"/>
            <a:ext cx="381000" cy="889000"/>
          </a:xfrm>
          <a:prstGeom prst="smileyFace">
            <a:avLst>
              <a:gd name="adj" fmla="val 4653"/>
            </a:avLst>
          </a:prstGeom>
          <a:solidFill>
            <a:srgbClr val="EB810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Focus:Fly</a:t>
            </a: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048000" y="5715000"/>
            <a:ext cx="381000" cy="889000"/>
          </a:xfrm>
          <a:prstGeom prst="star4">
            <a:avLst>
              <a:gd name="adj" fmla="val 12500"/>
            </a:avLst>
          </a:prstGeom>
          <a:solidFill>
            <a:srgbClr val="EB810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Focus:Fly</a:t>
            </a:r>
          </a:p>
        </p:txBody>
      </p:sp>
      <p:sp>
        <p:nvSpPr>
          <p:cNvPr id="2058" name="Arc 10"/>
          <p:cNvSpPr>
            <a:spLocks/>
          </p:cNvSpPr>
          <p:nvPr/>
        </p:nvSpPr>
        <p:spPr bwMode="auto">
          <a:xfrm>
            <a:off x="5080000" y="5461000"/>
            <a:ext cx="381000" cy="889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Focus:Fly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/>
              <a:t>Hi!  Page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</a:t>
            </a:r>
          </a:p>
        </p:txBody>
      </p:sp>
      <p:graphicFrame>
        <p:nvGraphicFramePr>
          <p:cNvPr id="3087" name="Group 15"/>
          <p:cNvGraphicFramePr>
            <a:graphicFrameLocks noGrp="1"/>
          </p:cNvGraphicFramePr>
          <p:nvPr/>
        </p:nvGraphicFramePr>
        <p:xfrm>
          <a:off x="7620000" y="3810000"/>
          <a:ext cx="1270000" cy="1036320"/>
        </p:xfrm>
        <a:graphic>
          <a:graphicData uri="http://schemas.openxmlformats.org/drawingml/2006/table">
            <a:tbl>
              <a:tblPr rtl="1"/>
              <a:tblGrid>
                <a:gridCol w="635000"/>
                <a:gridCol w="635000"/>
              </a:tblGrid>
              <a:tr h="3175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939800" y="2817813"/>
          <a:ext cx="914400" cy="714375"/>
        </p:xfrm>
        <a:graphic>
          <a:graphicData uri="http://schemas.openxmlformats.org/presentationml/2006/ole">
            <p:oleObj spid="_x0000_s3088" name="工作表" showAsIcon="1" r:id="rId4" imgW="914400" imgH="714240" progId="Excel.Sheet.8">
              <p:embed/>
            </p:oleObj>
          </a:graphicData>
        </a:graphic>
      </p:graphicFrame>
      <p:pic>
        <p:nvPicPr>
          <p:cNvPr id="3089" name="Picture 17" descr="c:\picture.jpg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1270000" y="1270000"/>
            <a:ext cx="8890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91" name="Diagram 19"/>
          <p:cNvGraphicFramePr>
            <a:graphicFrameLocks/>
          </p:cNvGraphicFramePr>
          <p:nvPr/>
        </p:nvGraphicFramePr>
        <p:xfrm>
          <a:off x="3810000" y="381000"/>
          <a:ext cx="1371600" cy="762000"/>
        </p:xfrm>
        <a:graphic>
          <a:graphicData uri="http://schemas.openxmlformats.org/drawingml/2006/compatibility">
            <com:legacyDrawing xmlns:com="http://schemas.openxmlformats.org/drawingml/2006/compatibility" spid="_x0000_s3091"/>
          </a:graphicData>
        </a:graphic>
      </p:graphicFrame>
      <p:sp>
        <p:nvSpPr>
          <p:cNvPr id="3094" name="Comment 22"/>
          <p:cNvSpPr>
            <a:spLocks noChangeArrowheads="1"/>
          </p:cNvSpPr>
          <p:nvPr/>
        </p:nvSpPr>
        <p:spPr bwMode="auto">
          <a:xfrm>
            <a:off x="2540000" y="1270000"/>
            <a:ext cx="1905000" cy="3460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Fly</a:t>
            </a: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5080000" y="1270000"/>
            <a:ext cx="25400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All objects on this slide have the effect -Fly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3091" grpId="0"/>
      <p:bldP spid="3094" grpId="0" animBg="1"/>
      <p:bldP spid="3095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默认设计模板</vt:lpstr>
      <vt:lpstr>Microsoft Office Excel 工作表</vt:lpstr>
      <vt:lpstr>Hi!  Page </vt:lpstr>
      <vt:lpstr>Hi!  Page </vt:lpstr>
    </vt:vector>
  </TitlesOfParts>
  <Company>aaa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Hi!  Page </dc:title>
  <dc:creator>FtpDown</dc:creator>
  <cp:lastModifiedBy>huangfengjiao</cp:lastModifiedBy>
  <cp:revision>7</cp:revision>
  <dcterms:created xsi:type="dcterms:W3CDTF">2006-03-03T23:11:01Z</dcterms:created>
  <dcterms:modified xsi:type="dcterms:W3CDTF">2008-12-24T06:06:04Z</dcterms:modified>
</cp:coreProperties>
</file>