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CB552-FB3B-43CF-ADF4-683F867DFEC7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4497C-CFAF-4411-BBE1-5F3C8C04F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4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4497C-CFAF-4411-BBE1-5F3C8C04F6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76A15-AB2E-4F3D-A54F-E4E555845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30005-43BF-4B68-9A63-2192F3323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B0C2-A885-480D-9FD6-876038F33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35897-39C9-4AE7-9C59-3D6087CCE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67B41-C92C-43E1-98A4-98F94B5F0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9F86C-7289-43C7-A310-7E8D675B2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FD79B-9768-40F3-ABCF-637A52013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0C8B7-BCB9-4FFA-AB6D-9CDF49B89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141FC-6270-45CC-83E2-875AB3CDE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2D26A-C188-4511-83FC-C090B075E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86626-3EEF-4E5F-9D3F-D6F3B3C79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6A9F4C-1A29-457B-BEDD-59217AC1FF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905000" y="1905000"/>
            <a:ext cx="1270000" cy="1270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Emphasis_Darken Effect Property:    after animation Property Value:     Don't Dim</dc:title>
  <cp:lastModifiedBy>IBM_USER</cp:lastModifiedBy>
  <cp:revision>2</cp:revision>
  <dcterms:created xsi:type="dcterms:W3CDTF">2006-04-27T07:06:19Z</dcterms:created>
  <dcterms:modified xsi:type="dcterms:W3CDTF">2012-06-05T06:01:49Z</dcterms:modified>
</cp:coreProperties>
</file>