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3C38A-BB2D-4385-901B-E0B66CBD8978}" type="datetimeFigureOut">
              <a:rPr lang="en-US" smtClean="0"/>
              <a:t>12/25/2008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1337B-0131-4D39-BFE7-3D64D7302A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1337B-0131-4D39-BFE7-3D64D7302A0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1337B-0131-4D39-BFE7-3D64D7302A0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1337B-0131-4D39-BFE7-3D64D7302A08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1337B-0131-4D39-BFE7-3D64D7302A08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1337B-0131-4D39-BFE7-3D64D7302A08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7A8C-0649-49FB-8939-EE10E36C6499}" type="datetimeFigureOut">
              <a:rPr lang="en-US" smtClean="0"/>
              <a:t>12/25/2008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C992-0526-453A-90AE-F7391E1F0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7A8C-0649-49FB-8939-EE10E36C6499}" type="datetimeFigureOut">
              <a:rPr lang="en-US" smtClean="0"/>
              <a:t>12/25/2008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C992-0526-453A-90AE-F7391E1F0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7A8C-0649-49FB-8939-EE10E36C6499}" type="datetimeFigureOut">
              <a:rPr lang="en-US" smtClean="0"/>
              <a:t>12/25/2008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C992-0526-453A-90AE-F7391E1F0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7A8C-0649-49FB-8939-EE10E36C6499}" type="datetimeFigureOut">
              <a:rPr lang="en-US" smtClean="0"/>
              <a:t>12/25/2008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C992-0526-453A-90AE-F7391E1F0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7A8C-0649-49FB-8939-EE10E36C6499}" type="datetimeFigureOut">
              <a:rPr lang="en-US" smtClean="0"/>
              <a:t>12/25/2008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C992-0526-453A-90AE-F7391E1F0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7A8C-0649-49FB-8939-EE10E36C6499}" type="datetimeFigureOut">
              <a:rPr lang="en-US" smtClean="0"/>
              <a:t>12/25/2008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C992-0526-453A-90AE-F7391E1F0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7A8C-0649-49FB-8939-EE10E36C6499}" type="datetimeFigureOut">
              <a:rPr lang="en-US" smtClean="0"/>
              <a:t>12/25/2008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C992-0526-453A-90AE-F7391E1F0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7A8C-0649-49FB-8939-EE10E36C6499}" type="datetimeFigureOut">
              <a:rPr lang="en-US" smtClean="0"/>
              <a:t>12/25/2008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C992-0526-453A-90AE-F7391E1F0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7A8C-0649-49FB-8939-EE10E36C6499}" type="datetimeFigureOut">
              <a:rPr lang="en-US" smtClean="0"/>
              <a:t>12/25/2008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C992-0526-453A-90AE-F7391E1F0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7A8C-0649-49FB-8939-EE10E36C6499}" type="datetimeFigureOut">
              <a:rPr lang="en-US" smtClean="0"/>
              <a:t>12/25/2008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C992-0526-453A-90AE-F7391E1F0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7A8C-0649-49FB-8939-EE10E36C6499}" type="datetimeFigureOut">
              <a:rPr lang="en-US" smtClean="0"/>
              <a:t>12/25/2008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C992-0526-453A-90AE-F7391E1F0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C7A8C-0649-49FB-8939-EE10E36C6499}" type="datetimeFigureOut">
              <a:rPr lang="en-US" smtClean="0"/>
              <a:t>12/25/2008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CC992-0526-453A-90AE-F7391E1F07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609601"/>
            <a:ext cx="3078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 focus : WordArt  Shape Fill</a:t>
            </a:r>
          </a:p>
          <a:p>
            <a:r>
              <a:rPr lang="en-US" dirty="0" smtClean="0"/>
              <a:t>Fill with : Gradient</a:t>
            </a:r>
          </a:p>
          <a:p>
            <a:r>
              <a:rPr lang="en-US" dirty="0" smtClean="0"/>
              <a:t>Properties : Brass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00347" y="2967335"/>
            <a:ext cx="4343305" cy="923330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8100000" scaled="1"/>
            <a:tileRect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Your Text Here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609601"/>
            <a:ext cx="3078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 focus : WordArt  Shape Fill</a:t>
            </a:r>
          </a:p>
          <a:p>
            <a:r>
              <a:rPr lang="en-US" dirty="0" smtClean="0"/>
              <a:t>Fill with : Gradient</a:t>
            </a:r>
          </a:p>
          <a:p>
            <a:r>
              <a:rPr lang="en-US" dirty="0" smtClean="0"/>
              <a:t>Properties : Rainbow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00347" y="2967335"/>
            <a:ext cx="4343305" cy="923330"/>
          </a:xfrm>
          <a:prstGeom prst="rect">
            <a:avLst/>
          </a:pr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1"/>
            <a:tileRect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Your Text Here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609601"/>
            <a:ext cx="3078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 focus : WordArt  Shape Fill</a:t>
            </a:r>
          </a:p>
          <a:p>
            <a:r>
              <a:rPr lang="en-US" dirty="0" smtClean="0"/>
              <a:t>Fill with : Gradient</a:t>
            </a:r>
          </a:p>
          <a:p>
            <a:r>
              <a:rPr lang="en-US" dirty="0" smtClean="0"/>
              <a:t>Properties : Sapphire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00347" y="2967335"/>
            <a:ext cx="4343305" cy="923330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3500000" scaled="1"/>
            <a:tileRect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Your Text Here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609601"/>
            <a:ext cx="3078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 focus : WordArt  Shape Fill</a:t>
            </a:r>
          </a:p>
          <a:p>
            <a:r>
              <a:rPr lang="en-US" dirty="0" smtClean="0"/>
              <a:t>Fill with : Gradient</a:t>
            </a:r>
          </a:p>
          <a:p>
            <a:r>
              <a:rPr lang="en-US" dirty="0" smtClean="0"/>
              <a:t>Properties : Chrome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00347" y="2967335"/>
            <a:ext cx="4343305" cy="923330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  <a:tileRect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Your Text Here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609601"/>
            <a:ext cx="3078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 focus : WordArt  Shape Fill</a:t>
            </a:r>
          </a:p>
          <a:p>
            <a:r>
              <a:rPr lang="en-US" dirty="0" smtClean="0"/>
              <a:t>Fill with : Gradient</a:t>
            </a:r>
          </a:p>
          <a:p>
            <a:r>
              <a:rPr lang="en-US" dirty="0" smtClean="0"/>
              <a:t>Properties : Horizon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00347" y="2967335"/>
            <a:ext cx="4343305" cy="923330"/>
          </a:xfrm>
          <a:prstGeom prst="rect">
            <a:avLst/>
          </a:prstGeom>
          <a:gradFill flip="none" rotWithShape="1"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lin ang="5400000" scaled="0"/>
            <a:tileRect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Your Text Here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85</Words>
  <Application>Microsoft Office PowerPoint</Application>
  <PresentationFormat>On-screen Show (4:3)</PresentationFormat>
  <Paragraphs>25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ibm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huangfengjiao</dc:creator>
  <cp:lastModifiedBy>huangfengjiao</cp:lastModifiedBy>
  <cp:revision>3</cp:revision>
  <dcterms:created xsi:type="dcterms:W3CDTF">2008-12-26T05:18:51Z</dcterms:created>
  <dcterms:modified xsi:type="dcterms:W3CDTF">2008-12-26T05:43:04Z</dcterms:modified>
</cp:coreProperties>
</file>