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4"/>
  </p:notesMasterIdLst>
  <p:sldIdLst>
    <p:sldId id="674" r:id="rId2"/>
    <p:sldId id="739" r:id="rId3"/>
  </p:sldIdLst>
  <p:sldSz cx="9144000" cy="6858000" type="screen4x3"/>
  <p:notesSz cx="7099300" cy="10234613"/>
  <p:defaultTextStyle>
    <a:defPPr>
      <a:defRPr lang="en-US"/>
    </a:defPPr>
    <a:lvl1pPr algn="l" rtl="0" fontAlgn="base">
      <a:lnSpc>
        <a:spcPct val="90000"/>
      </a:lnSpc>
      <a:spcBef>
        <a:spcPct val="50000"/>
      </a:spcBef>
      <a:spcAft>
        <a:spcPct val="0"/>
      </a:spcAft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lnSpc>
        <a:spcPct val="90000"/>
      </a:lnSpc>
      <a:spcBef>
        <a:spcPct val="50000"/>
      </a:spcBef>
      <a:spcAft>
        <a:spcPct val="0"/>
      </a:spcAft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lnSpc>
        <a:spcPct val="90000"/>
      </a:lnSpc>
      <a:spcBef>
        <a:spcPct val="50000"/>
      </a:spcBef>
      <a:spcAft>
        <a:spcPct val="0"/>
      </a:spcAft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lnSpc>
        <a:spcPct val="90000"/>
      </a:lnSpc>
      <a:spcBef>
        <a:spcPct val="50000"/>
      </a:spcBef>
      <a:spcAft>
        <a:spcPct val="0"/>
      </a:spcAft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lnSpc>
        <a:spcPct val="90000"/>
      </a:lnSpc>
      <a:spcBef>
        <a:spcPct val="50000"/>
      </a:spcBef>
      <a:spcAft>
        <a:spcPct val="0"/>
      </a:spcAft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k Klein" initials="" lastIdx="2" clrIdx="0"/>
  <p:cmAuthor id="1" name="Ben Baker" initials="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5B1"/>
    <a:srgbClr val="6600FF"/>
    <a:srgbClr val="6600CC"/>
    <a:srgbClr val="F20208"/>
    <a:srgbClr val="006600"/>
    <a:srgbClr val="FF3300"/>
    <a:srgbClr val="F3F67E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79" autoAdjust="0"/>
    <p:restoredTop sz="76254" autoAdjust="0"/>
  </p:normalViewPr>
  <p:slideViewPr>
    <p:cSldViewPr snapToGrid="0">
      <p:cViewPr>
        <p:scale>
          <a:sx n="100" d="100"/>
          <a:sy n="100" d="100"/>
        </p:scale>
        <p:origin x="-7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zh-CN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E9EA37E-905A-43BE-A94D-AE3C9F5DF27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997F8-6689-49FB-8FF7-DDDB85BD78F6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166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166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6900" cy="460375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EB0D9-395E-468C-97C5-3B5C5EFEB3EA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88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188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6900" cy="460375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3346" name="Group 2"/>
          <p:cNvGrpSpPr>
            <a:grpSpLocks/>
          </p:cNvGrpSpPr>
          <p:nvPr/>
        </p:nvGrpSpPr>
        <p:grpSpPr bwMode="auto">
          <a:xfrm>
            <a:off x="0" y="1695450"/>
            <a:ext cx="9151938" cy="3478213"/>
            <a:chOff x="0" y="1068"/>
            <a:chExt cx="5765" cy="2191"/>
          </a:xfrm>
        </p:grpSpPr>
        <p:pic>
          <p:nvPicPr>
            <p:cNvPr id="953347" name="Picture 3" descr="6"/>
            <p:cNvPicPr>
              <a:picLocks noChangeAspect="1" noChangeArrowheads="1"/>
            </p:cNvPicPr>
            <p:nvPr userDrawn="1"/>
          </p:nvPicPr>
          <p:blipFill>
            <a:blip r:embed="rId2">
              <a:lum bright="60000" contrast="-60000"/>
            </a:blip>
            <a:srcRect r="51401"/>
            <a:stretch>
              <a:fillRect/>
            </a:stretch>
          </p:blipFill>
          <p:spPr bwMode="auto">
            <a:xfrm flipH="1">
              <a:off x="0" y="1068"/>
              <a:ext cx="5765" cy="2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3348" name="Rectangle 4"/>
            <p:cNvSpPr>
              <a:spLocks noChangeArrowheads="1"/>
            </p:cNvSpPr>
            <p:nvPr userDrawn="1"/>
          </p:nvSpPr>
          <p:spPr bwMode="auto">
            <a:xfrm>
              <a:off x="0" y="1068"/>
              <a:ext cx="5760" cy="218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953349" name="Picture 5" descr="6"/>
          <p:cNvPicPr>
            <a:picLocks noChangeArrowheads="1"/>
          </p:cNvPicPr>
          <p:nvPr/>
        </p:nvPicPr>
        <p:blipFill>
          <a:blip r:embed="rId3"/>
          <a:srcRect b="542"/>
          <a:stretch>
            <a:fillRect/>
          </a:stretch>
        </p:blipFill>
        <p:spPr bwMode="auto">
          <a:xfrm>
            <a:off x="0" y="5168900"/>
            <a:ext cx="9144000" cy="1690688"/>
          </a:xfrm>
          <a:prstGeom prst="rect">
            <a:avLst/>
          </a:prstGeom>
          <a:noFill/>
        </p:spPr>
      </p:pic>
      <p:pic>
        <p:nvPicPr>
          <p:cNvPr id="953350" name="Picture 6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89100"/>
          </a:xfrm>
          <a:prstGeom prst="rect">
            <a:avLst/>
          </a:prstGeom>
          <a:noFill/>
        </p:spPr>
      </p:pic>
      <p:pic>
        <p:nvPicPr>
          <p:cNvPr id="953351" name="Picture 7" descr="ibm_white_logo_300dpi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7889FB"/>
              </a:clrFrom>
              <a:clrTo>
                <a:srgbClr val="7889FB">
                  <a:alpha val="0"/>
                </a:srgbClr>
              </a:clrTo>
            </a:clrChange>
          </a:blip>
          <a:srcRect r="6657"/>
          <a:stretch>
            <a:fillRect/>
          </a:stretch>
        </p:blipFill>
        <p:spPr bwMode="invGray">
          <a:xfrm>
            <a:off x="7524750" y="687388"/>
            <a:ext cx="1001713" cy="400050"/>
          </a:xfrm>
          <a:prstGeom prst="rect">
            <a:avLst/>
          </a:prstGeom>
          <a:noFill/>
        </p:spPr>
      </p:pic>
      <p:sp>
        <p:nvSpPr>
          <p:cNvPr id="9533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0525" y="2114550"/>
            <a:ext cx="7954963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953353" name="Rectangle 9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44688" y="3775075"/>
            <a:ext cx="64008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953354" name="Rectangle 10"/>
          <p:cNvSpPr>
            <a:spLocks noChangeArrowheads="1"/>
          </p:cNvSpPr>
          <p:nvPr/>
        </p:nvSpPr>
        <p:spPr bwMode="black">
          <a:xfrm>
            <a:off x="7324725" y="6270625"/>
            <a:ext cx="154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zh-CN" sz="1000">
                <a:solidFill>
                  <a:schemeClr val="bg1"/>
                </a:solidFill>
                <a:latin typeface="Arial" charset="0"/>
                <a:ea typeface="宋体" pitchFamily="2" charset="-122"/>
              </a:rPr>
              <a:t>© 2008 IBM Corporation</a:t>
            </a:r>
          </a:p>
        </p:txBody>
      </p:sp>
      <p:sp>
        <p:nvSpPr>
          <p:cNvPr id="953355" name="Line 11"/>
          <p:cNvSpPr>
            <a:spLocks noChangeShapeType="1"/>
          </p:cNvSpPr>
          <p:nvPr/>
        </p:nvSpPr>
        <p:spPr bwMode="black">
          <a:xfrm flipV="1">
            <a:off x="1863725" y="4217988"/>
            <a:ext cx="0" cy="9413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953356" name="Picture 12" descr="circl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39163" y="996950"/>
            <a:ext cx="109537" cy="101600"/>
          </a:xfrm>
          <a:prstGeom prst="rect">
            <a:avLst/>
          </a:prstGeom>
          <a:noFill/>
        </p:spPr>
      </p:pic>
      <p:sp>
        <p:nvSpPr>
          <p:cNvPr id="953357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006600" y="6359525"/>
            <a:ext cx="1619250" cy="311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300">
                <a:solidFill>
                  <a:srgbClr val="FFFFFF"/>
                </a:solidFill>
                <a:latin typeface="+mn-lt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953358" name="Rectangle 14"/>
          <p:cNvSpPr>
            <a:spLocks noChangeArrowheads="1"/>
          </p:cNvSpPr>
          <p:nvPr/>
        </p:nvSpPr>
        <p:spPr bwMode="black">
          <a:xfrm>
            <a:off x="2006600" y="1287463"/>
            <a:ext cx="457993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19050" rIns="19050" bIns="19050" anchor="ctr"/>
          <a:lstStyle/>
          <a:p>
            <a:pPr marL="342900" indent="-342900">
              <a:lnSpc>
                <a:spcPct val="98000"/>
              </a:lnSpc>
              <a:spcBef>
                <a:spcPct val="20000"/>
              </a:spcBef>
            </a:pPr>
            <a:r>
              <a:rPr lang="en-US" altLang="zh-CN" sz="18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IBM Software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8F4430-75AD-4AAC-B38B-6ECD71C0FB0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0788" y="582613"/>
            <a:ext cx="2060575" cy="46275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888" y="582613"/>
            <a:ext cx="6032500" cy="46275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E2C2E1-8EB0-4C88-AD0F-E6EC7C1D9DA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888" y="582613"/>
            <a:ext cx="8245475" cy="4627562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53988" y="6502400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fld id="{B28E792B-88B7-45AB-AA11-0A1FC2C5273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F8D899-89ED-402A-BFC7-AD89F648A5D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BD5852-6385-467E-AE24-A90C0562413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7413" y="1308100"/>
            <a:ext cx="3597275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308100"/>
            <a:ext cx="3598862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58B9DF-7DB3-428F-B78A-B6E61773147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43118B-D787-4959-A588-C854EF85090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8D6E2D-8FC4-42E6-9830-B314E0BCD3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661E33-B50C-4A40-AB2A-FE9A7A7A540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5B67C2-DC57-40D7-A1CC-C8EF3594869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68FDED-4A1D-4C61-BB6E-4307E06BBBB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ChangeArrowheads="1"/>
          </p:cNvSpPr>
          <p:nvPr/>
        </p:nvSpPr>
        <p:spPr bwMode="auto">
          <a:xfrm>
            <a:off x="7112000" y="4521200"/>
            <a:ext cx="1701800" cy="191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952323" name="Picture 3" descr="6"/>
          <p:cNvPicPr>
            <a:picLocks noChangeArrowheads="1"/>
          </p:cNvPicPr>
          <p:nvPr/>
        </p:nvPicPr>
        <p:blipFill>
          <a:blip r:embed="rId15"/>
          <a:srcRect b="40698"/>
          <a:stretch>
            <a:fillRect/>
          </a:stretch>
        </p:blipFill>
        <p:spPr bwMode="auto">
          <a:xfrm>
            <a:off x="0" y="6470650"/>
            <a:ext cx="9144000" cy="387350"/>
          </a:xfrm>
          <a:prstGeom prst="rect">
            <a:avLst/>
          </a:prstGeom>
          <a:noFill/>
        </p:spPr>
      </p:pic>
      <p:pic>
        <p:nvPicPr>
          <p:cNvPr id="952324" name="Picture 4" descr="6"/>
          <p:cNvPicPr>
            <a:picLocks noChangeAspect="1" noChangeArrowheads="1"/>
          </p:cNvPicPr>
          <p:nvPr/>
        </p:nvPicPr>
        <p:blipFill>
          <a:blip r:embed="rId16"/>
          <a:srcRect t="27068" b="13722"/>
          <a:stretch>
            <a:fillRect/>
          </a:stretch>
        </p:blipFill>
        <p:spPr bwMode="auto">
          <a:xfrm>
            <a:off x="0" y="0"/>
            <a:ext cx="9144000" cy="384175"/>
          </a:xfrm>
          <a:prstGeom prst="rect">
            <a:avLst/>
          </a:prstGeom>
          <a:noFill/>
        </p:spPr>
      </p:pic>
      <p:sp>
        <p:nvSpPr>
          <p:cNvPr id="9523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5888" y="582613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9523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3" y="1308100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952327" name="Rectangle 7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53988" y="6502400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 b="1">
                <a:solidFill>
                  <a:schemeClr val="bg1"/>
                </a:solidFill>
                <a:latin typeface="+mn-lt"/>
                <a:ea typeface="宋体" pitchFamily="2" charset="-122"/>
              </a:defRPr>
            </a:lvl1pPr>
          </a:lstStyle>
          <a:p>
            <a:fld id="{458EF051-705E-4BF2-B819-F21D01D4F0C9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952329" name="Rectangle 9"/>
          <p:cNvSpPr>
            <a:spLocks noChangeArrowheads="1"/>
          </p:cNvSpPr>
          <p:nvPr/>
        </p:nvSpPr>
        <p:spPr bwMode="black">
          <a:xfrm>
            <a:off x="5672138" y="6499225"/>
            <a:ext cx="3359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zh-CN" sz="1000">
                <a:solidFill>
                  <a:schemeClr val="bg1"/>
                </a:solidFill>
                <a:latin typeface="Arial" charset="0"/>
                <a:ea typeface="宋体" pitchFamily="2" charset="-122"/>
              </a:rPr>
              <a:t>© 2008 IBM Corporation</a:t>
            </a:r>
          </a:p>
        </p:txBody>
      </p:sp>
      <p:pic>
        <p:nvPicPr>
          <p:cNvPr id="952330" name="Picture 10" descr="ibm_light_gray_logo_300dpi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7889FB"/>
              </a:clrFrom>
              <a:clrTo>
                <a:srgbClr val="7889FB">
                  <a:alpha val="0"/>
                </a:srgbClr>
              </a:clrTo>
            </a:clrChange>
          </a:blip>
          <a:srcRect r="6667"/>
          <a:stretch>
            <a:fillRect/>
          </a:stretch>
        </p:blipFill>
        <p:spPr bwMode="invGray">
          <a:xfrm>
            <a:off x="8461375" y="61913"/>
            <a:ext cx="622300" cy="247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52331" name="Line 11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332" name="Line 12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rtl="0" fontAlgn="base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803275" indent="-17621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3pPr>
      <a:lvl4pPr marL="1146175" indent="-179388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1427163" indent="-1666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1884363" indent="-1666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2341563" indent="-1666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2798763" indent="-1666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3255963" indent="-1666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8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zh-CN" sz="2000" dirty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zh-CN" sz="2000" dirty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BCoE JRR 20080317">
  <a:themeElements>
    <a:clrScheme name="WWBCoE JRR 20080317 1">
      <a:dk1>
        <a:srgbClr val="000000"/>
      </a:dk1>
      <a:lt1>
        <a:srgbClr val="FFFFFF"/>
      </a:lt1>
      <a:dk2>
        <a:srgbClr val="808080"/>
      </a:dk2>
      <a:lt2>
        <a:srgbClr val="CCCCFF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0909F9"/>
      </a:hlink>
      <a:folHlink>
        <a:srgbClr val="D18213"/>
      </a:folHlink>
    </a:clrScheme>
    <a:fontScheme name="WWBCoE JRR 2008031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WWBCoE JRR 20080317 1">
        <a:dk1>
          <a:srgbClr val="000000"/>
        </a:dk1>
        <a:lt1>
          <a:srgbClr val="FFFFFF"/>
        </a:lt1>
        <a:dk2>
          <a:srgbClr val="808080"/>
        </a:dk2>
        <a:lt2>
          <a:srgbClr val="CCCCFF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0909F9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WWBCoE JRR 20080317</Template>
  <TotalTime>3722</TotalTime>
  <Words>2</Words>
  <Application>Microsoft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WWBCoE JRR 20080317</vt:lpstr>
      <vt:lpstr>Slide 1</vt:lpstr>
      <vt:lpstr>Slide 2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Service Bus in Banking</dc:title>
  <dc:creator>Jim Rhyne</dc:creator>
  <cp:lastModifiedBy>name</cp:lastModifiedBy>
  <cp:revision>170</cp:revision>
  <dcterms:created xsi:type="dcterms:W3CDTF">2008-06-13T18:58:16Z</dcterms:created>
  <dcterms:modified xsi:type="dcterms:W3CDTF">2009-09-02T09:04:21Z</dcterms:modified>
</cp:coreProperties>
</file>