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A119A-D182-459B-8F95-E587F7C67A99}" type="datetimeFigureOut">
              <a:rPr lang="en-US" smtClean="0"/>
              <a:t>12/24/2008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7759F-C61E-4DB6-A180-8EB04FA157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7759F-C61E-4DB6-A180-8EB04FA1576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6861E-6AB9-4638-B574-FACBFFCD77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3832F-6076-4277-AAE8-5B75327E6C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6E6A7-65D4-496D-BB20-E3161FE1EF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FBC38-395F-49CD-B1A6-18A86F4FB4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3ABA9-3BA4-4340-8588-63F18F74FA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B7E42-00E4-4225-A265-5534C6E586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2DBC8-773E-45B2-8728-8F21395F7E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951F3-0D2C-4AED-AABC-D8FE56EEC8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81DE1-8272-46BB-9AE1-656A59E522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1E017-B5B4-46CA-A4D7-0DB37966F6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C2596-9E8B-4E01-9795-A7E8CF4184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33E47D-AAA0-4E8A-823F-06D5D5C1E2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90500" y="635000"/>
            <a:ext cx="8890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TestCase: FFC261FFCSD_TextAnimation_TextBox_Box In_By Word_0050</a:t>
            </a:r>
          </a:p>
          <a:p>
            <a:r>
              <a:rPr lang="en-GB"/>
              <a:t>Test Point: All Paragraph at once</a:t>
            </a:r>
            <a:endParaRPr lang="en-US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69850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This is a animation test. This is a animation test. This is a animation test. This is a animation test. This is a animation test. This is a animation test. This is a animation test. This is a animation test. </a:t>
            </a:r>
          </a:p>
          <a:p>
            <a:pPr lvl="1"/>
            <a:r>
              <a:rPr lang="en-GB"/>
              <a:t>This is the second level. This is the second level. This is the second level. This is the second level. </a:t>
            </a:r>
          </a:p>
          <a:p>
            <a:pPr lvl="2"/>
            <a:r>
              <a:rPr lang="en-GB"/>
              <a:t>This is the third level. This is the third level. </a:t>
            </a:r>
          </a:p>
          <a:p>
            <a:r>
              <a:rPr lang="en-GB"/>
              <a:t>This is the first level. This is the first level. This is the first level. This is the first level.</a:t>
            </a:r>
          </a:p>
          <a:p>
            <a:pPr lvl="1"/>
            <a:r>
              <a:rPr lang="en-GB"/>
              <a:t>This is the second level. This is the second level. This is the second level. This is the second level.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allAtOnce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145</Words>
  <Application>Microsoft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Slide 1</vt:lpstr>
    </vt:vector>
  </TitlesOfParts>
  <Company>IBM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Zhu</dc:creator>
  <cp:lastModifiedBy>huangfengjiao</cp:lastModifiedBy>
  <cp:revision>2</cp:revision>
  <dcterms:created xsi:type="dcterms:W3CDTF">2006-04-29T03:36:36Z</dcterms:created>
  <dcterms:modified xsi:type="dcterms:W3CDTF">2008-12-24T09:48:04Z</dcterms:modified>
</cp:coreProperties>
</file>