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DD7A-EC43-4F27-A7DB-530A7BD7FFD2}" type="datetimeFigureOut">
              <a:rPr lang="en-US" smtClean="0"/>
              <a:t>12/24/2008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63156-DE7F-41F2-AD45-04D37B4D95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63156-DE7F-41F2-AD45-04D37B4D95A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C00F5-AFD6-425E-AF83-1CD86455D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EEF06-9171-40C7-8FD7-373EB081B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14918-B6BA-476F-B503-8FB3A5D5D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B3C60-F32B-48E3-981D-FBB09EA44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CD17-814D-447A-AB11-91F2850CA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72D6-4EFB-407D-A9DF-7D331D602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D561-CF9E-486B-9ACA-0F52ECD5D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8793C-F6A5-4B20-A5C2-77145CF48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BB0B0-E4E6-4C3D-92CF-CE9701867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7CC9C-46B6-4870-807C-64035B254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B6EC4-E54C-487E-B388-4B33799BE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4B214-6E43-4FAD-A4F3-871DE5EBB5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D:\Work\FFC\Sunse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Below are the test focus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/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Chosen Effect:      Exit_Zoom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Effect Property:    Properties\Exit\Settings\Zoom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Property Value:    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905000" y="1905000"/>
            <a:ext cx="1270000" cy="1270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70000" y="635000"/>
            <a:ext cx="1666875" cy="6238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24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Arial Black"/>
              </a:rPr>
              <a:t>word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Work\FFC\Sunset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35000" y="635000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Diagram 3"/>
          <p:cNvGraphicFramePr>
            <a:graphicFrameLocks/>
          </p:cNvGraphicFramePr>
          <p:nvPr/>
        </p:nvGraphicFramePr>
        <p:xfrm>
          <a:off x="1270000" y="1270000"/>
          <a:ext cx="2540000" cy="2540000"/>
        </p:xfrm>
        <a:graphic>
          <a:graphicData uri="http://schemas.openxmlformats.org/drawingml/2006/compatibility">
            <com:legacyDrawing xmlns:com="http://schemas.openxmlformats.org/drawingml/2006/compatibility" spid="_x0000_s717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0" name="Group 28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9218" name="Worksheet" showAsIcon="1" r:id="rId4" imgW="914400" imgH="7142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Microsoft Excel Worksheet</vt:lpstr>
      <vt:lpstr>Below are the test focus   Chosen Effect:      Exit_Zoom Effect Property:    Properties\Exit\Settings\Zoom Property Value:     In</vt:lpstr>
      <vt:lpstr>Slide 2</vt:lpstr>
      <vt:lpstr>Property Test</vt:lpstr>
      <vt:lpstr>Slide 4</vt:lpstr>
      <vt:lpstr>Slide 5</vt:lpstr>
      <vt:lpstr>Slide 6</vt:lpstr>
      <vt:lpstr>Slide 7</vt:lpstr>
      <vt:lpstr>Slide 8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Entrance_Zoom Effect Property:    Properties\Exit\Settings\Zoom Property Value:     In</dc:title>
  <dc:creator>Yolanda</dc:creator>
  <cp:lastModifiedBy>huangfengjiao</cp:lastModifiedBy>
  <cp:revision>2</cp:revision>
  <dcterms:created xsi:type="dcterms:W3CDTF">2006-04-29T05:39:09Z</dcterms:created>
  <dcterms:modified xsi:type="dcterms:W3CDTF">2008-12-24T11:45:36Z</dcterms:modified>
</cp:coreProperties>
</file>