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4E2AC-2C8F-4A4B-86D8-1878E178CE46}" type="datetimeFigureOut">
              <a:rPr lang="en-US" smtClean="0"/>
              <a:t>12/24/2008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E87BB-1956-4146-8536-A2CB0C5B37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E87BB-1956-4146-8536-A2CB0C5B37E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F5F43-92AE-41D7-A768-7A2BE4E92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4CD84-915F-4950-A89B-631D6C6802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8D4BD-62EC-405F-8881-16B19ED8B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AA58-1B91-40C2-8EF6-327C6169B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324DB-F1E1-43E8-9559-59ADEF5F6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8CBF-1A27-426A-80BB-B8623C275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7C0F3-B24A-47E7-BF6A-FF94C255B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EDB8C-DE47-4C8E-ABA3-F4C5A7CA4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BC8A4-A943-48E1-B89E-CE70A727DD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5699C-0A1F-4474-AD44-CD44D9AD6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786F-9B00-406E-8EFC-8D9BDAC52F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C778F-A9BB-4E01-A779-FFE92E7828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D:\Work\FFC\Sunse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>
                <a:solidFill>
                  <a:srgbClr val="FF0000"/>
                </a:solidFill>
              </a:rPr>
              <a:t>Below are the test focus 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/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Chosen Effect:      Entrance_Wheel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Effect Property:    Properties\Entrance\Settings\Spoke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Property Value:     4 Spokes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905000" y="1905000"/>
            <a:ext cx="1270000" cy="1270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Property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270000" y="635000"/>
            <a:ext cx="1666875" cy="6238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24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Arial Black"/>
              </a:rPr>
              <a:t>word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Work\FFC\Sunset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35000" y="635000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Diagram 3"/>
          <p:cNvGraphicFramePr>
            <a:graphicFrameLocks/>
          </p:cNvGraphicFramePr>
          <p:nvPr/>
        </p:nvGraphicFramePr>
        <p:xfrm>
          <a:off x="1270000" y="1270000"/>
          <a:ext cx="2540000" cy="2540000"/>
        </p:xfrm>
        <a:graphic>
          <a:graphicData uri="http://schemas.openxmlformats.org/drawingml/2006/compatibility">
            <com:legacyDrawing xmlns:com="http://schemas.openxmlformats.org/drawingml/2006/compatibility" spid="_x0000_s717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0" name="Group 28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14800" y="3071813"/>
          <a:ext cx="914400" cy="714375"/>
        </p:xfrm>
        <a:graphic>
          <a:graphicData uri="http://schemas.openxmlformats.org/presentationml/2006/ole">
            <p:oleObj spid="_x0000_s9218" name="Worksheet" showAsIcon="1" r:id="rId4" imgW="914400" imgH="7142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PowerPoint</Application>
  <PresentationFormat>On-screen Show (4:3)</PresentationFormat>
  <Paragraphs>11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Default Design</vt:lpstr>
      <vt:lpstr>Microsoft Excel Worksheet</vt:lpstr>
      <vt:lpstr>Below are the test focus   Chosen Effect:      Entrance_Wheel Effect Property:    Properties\Entrance\Settings\Spoke Property Value:     4 Spokes</vt:lpstr>
      <vt:lpstr>Slide 2</vt:lpstr>
      <vt:lpstr>Property Test</vt:lpstr>
      <vt:lpstr>Slide 4</vt:lpstr>
      <vt:lpstr>Slide 5</vt:lpstr>
      <vt:lpstr>Slide 6</vt:lpstr>
      <vt:lpstr>Slide 7</vt:lpstr>
      <vt:lpstr>Slide 8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Below are the test focus   Chosen Effect:      Entrance_Wheel Effect Property:    Properties\Entrance\Settings\Spoke Property Value:     4 Spokes</dc:title>
  <dc:creator>Yolanda</dc:creator>
  <cp:lastModifiedBy>huangfengjiao</cp:lastModifiedBy>
  <cp:revision>1</cp:revision>
  <dcterms:created xsi:type="dcterms:W3CDTF">2006-04-29T05:38:12Z</dcterms:created>
  <dcterms:modified xsi:type="dcterms:W3CDTF">2008-12-24T11:29:09Z</dcterms:modified>
</cp:coreProperties>
</file>