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994D-7D30-4166-AC51-E74404D41177}" type="datetimeFigureOut">
              <a:rPr lang="en-US" smtClean="0"/>
              <a:t>12/24/2008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2C86A-6CB8-44F1-9682-F3090CE088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2C86A-6CB8-44F1-9682-F3090CE088F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2C86A-6CB8-44F1-9682-F3090CE088F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A3B91-D94F-4228-9583-C1FC2546053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D79BD-1478-4124-BED9-5515526FC3A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C919-6004-4DB1-BE8C-1EEDBC0BC5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21628-0602-4438-AD1E-3787B954A02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895F9-BED5-4D27-984B-048F3473C4E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17BB8-6C98-491E-9C63-A10A32D8D9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5728E-3E85-4DDA-8AAF-76EA4EAF121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BED98-E474-49D4-B57F-5B8E88FA503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19555-1453-4634-9EC8-50C3EC4E748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5CB9-5DD1-4E83-97B2-3869A184C9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C029B-5C9E-4105-9CCD-E0871C8D221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D9BDB586-C8A9-4183-B351-74B17C3FB62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file:///c:\picture.jpg" TargetMode="Externa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AnimationTest</a:t>
            </a:r>
          </a:p>
        </p:txBody>
      </p:sp>
      <p:sp>
        <p:nvSpPr>
          <p:cNvPr id="2052" name="Red Square"/>
          <p:cNvSpPr>
            <a:spLocks noChangeArrowheads="1"/>
          </p:cNvSpPr>
          <p:nvPr/>
        </p:nvSpPr>
        <p:spPr bwMode="auto">
          <a:xfrm>
            <a:off x="1828800" y="1828800"/>
            <a:ext cx="2540000" cy="2540000"/>
          </a:xfrm>
          <a:prstGeom prst="flowChartProcess">
            <a:avLst/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54000" y="127000"/>
            <a:ext cx="2540000" cy="254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7620000" y="1778000"/>
            <a:ext cx="635000" cy="1270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604000" y="2540000"/>
            <a:ext cx="1270000" cy="2540000"/>
          </a:xfrm>
          <a:prstGeom prst="ellipse">
            <a:avLst/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6000" y="4064000"/>
            <a:ext cx="381000" cy="889000"/>
          </a:xfrm>
          <a:prstGeom prst="smileyFace">
            <a:avLst>
              <a:gd name="adj" fmla="val 4653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048000" y="5715000"/>
            <a:ext cx="381000" cy="889000"/>
          </a:xfrm>
          <a:prstGeom prst="star4">
            <a:avLst>
              <a:gd name="adj" fmla="val 125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  <p:sp>
        <p:nvSpPr>
          <p:cNvPr id="2058" name="Arc 10"/>
          <p:cNvSpPr>
            <a:spLocks/>
          </p:cNvSpPr>
          <p:nvPr/>
        </p:nvSpPr>
        <p:spPr bwMode="auto">
          <a:xfrm>
            <a:off x="5080000" y="5461000"/>
            <a:ext cx="381000" cy="889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Focus:Circle-&gt;Out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</a:t>
            </a: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/>
        </p:nvGraphicFramePr>
        <p:xfrm>
          <a:off x="7620000" y="3810000"/>
          <a:ext cx="1270000" cy="1036320"/>
        </p:xfrm>
        <a:graphic>
          <a:graphicData uri="http://schemas.openxmlformats.org/drawingml/2006/table">
            <a:tbl>
              <a:tblPr rtl="1"/>
              <a:tblGrid>
                <a:gridCol w="635000"/>
                <a:gridCol w="635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939800" y="2817813"/>
          <a:ext cx="914400" cy="714375"/>
        </p:xfrm>
        <a:graphic>
          <a:graphicData uri="http://schemas.openxmlformats.org/presentationml/2006/ole">
            <p:oleObj spid="_x0000_s3088" name="工作表" showAsIcon="1" r:id="rId4" imgW="914400" imgH="714240" progId="Excel.Sheet.8">
              <p:embed/>
            </p:oleObj>
          </a:graphicData>
        </a:graphic>
      </p:graphicFrame>
      <p:pic>
        <p:nvPicPr>
          <p:cNvPr id="3089" name="Picture 17" descr="c:\picture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270000" y="1270000"/>
            <a:ext cx="889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91" name="Diagram 19"/>
          <p:cNvGraphicFramePr>
            <a:graphicFrameLocks/>
          </p:cNvGraphicFramePr>
          <p:nvPr/>
        </p:nvGraphicFramePr>
        <p:xfrm>
          <a:off x="3810000" y="381000"/>
          <a:ext cx="1371600" cy="762000"/>
        </p:xfrm>
        <a:graphic>
          <a:graphicData uri="http://schemas.openxmlformats.org/drawingml/2006/compatibility">
            <com:legacyDrawing xmlns:com="http://schemas.openxmlformats.org/drawingml/2006/compatibility" spid="_x0000_s3091"/>
          </a:graphicData>
        </a:graphic>
      </p:graphicFrame>
      <p:sp>
        <p:nvSpPr>
          <p:cNvPr id="3094" name="Comment 22"/>
          <p:cNvSpPr>
            <a:spLocks noChangeArrowheads="1"/>
          </p:cNvSpPr>
          <p:nvPr/>
        </p:nvSpPr>
        <p:spPr bwMode="auto">
          <a:xfrm>
            <a:off x="2540000" y="1270000"/>
            <a:ext cx="19050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Circle-&gt;Out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080000" y="1270000"/>
            <a:ext cx="254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All objects on this slide have the effect -Circle-&gt;Out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91" grpId="0"/>
      <p:bldP spid="3094" grpId="0" animBg="1"/>
      <p:bldP spid="309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默认设计模板</vt:lpstr>
      <vt:lpstr>Microsoft Office Excel 工作表</vt:lpstr>
      <vt:lpstr>Hi!  Page </vt:lpstr>
      <vt:lpstr>Hi!  Page 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 Page </dc:title>
  <dc:creator>FtpDown</dc:creator>
  <cp:lastModifiedBy>huangfengjiao</cp:lastModifiedBy>
  <cp:revision>3</cp:revision>
  <dcterms:created xsi:type="dcterms:W3CDTF">2006-03-03T23:20:37Z</dcterms:created>
  <dcterms:modified xsi:type="dcterms:W3CDTF">2008-12-24T09:17:53Z</dcterms:modified>
</cp:coreProperties>
</file>