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6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A529F-D82D-4E3D-A4E7-A3715D0AC6A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CA9E3-71E9-4FD4-8E5B-84D384C5303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B6707-F8C4-4947-87EC-6B7F8CE9E37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D1A81-7CCB-4D3B-948D-1568204E6B9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90ACA-7134-4A33-98FA-BA2DA6A479C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D08C4-624F-45EC-95F4-3790A7B989B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E2A57-9E10-4A77-BCE2-337B18ACE1A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C467E-7BE0-47EE-82DC-07DCBF93452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3A6A5-D7EB-4D41-8C5B-172FCB1C6BF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E8288-EA69-411D-8C18-EC952E0FA40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1E23F-7F8A-4CB6-B321-5DBC27A46D0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682B60-386A-447E-BA42-65E507A06B3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TEST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circleNumDbPlain"/>
            </a:pPr>
            <a:r>
              <a:rPr lang="en-US" altLang="zh-CN"/>
              <a:t>A</a:t>
            </a:r>
          </a:p>
          <a:p>
            <a:pPr marL="609600" indent="-609600">
              <a:buFontTx/>
              <a:buAutoNum type="circleNumDbPlain"/>
            </a:pPr>
            <a:r>
              <a:rPr lang="en-US" altLang="zh-CN"/>
              <a:t>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宋体</vt:lpstr>
      <vt:lpstr>默认设计模板</vt:lpstr>
      <vt:lpstr>TEST</vt:lpstr>
    </vt:vector>
  </TitlesOfParts>
  <Company>ice_fire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apple</dc:creator>
  <cp:lastModifiedBy>apple</cp:lastModifiedBy>
  <cp:revision>2</cp:revision>
  <dcterms:created xsi:type="dcterms:W3CDTF">2009-07-31T03:36:12Z</dcterms:created>
  <dcterms:modified xsi:type="dcterms:W3CDTF">2009-07-31T05:11:11Z</dcterms:modified>
</cp:coreProperties>
</file>