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6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42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6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70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7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49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673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67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94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34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0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9283-3CCF-4109-827D-5FED4E60E8ED}" type="datetimeFigureOut">
              <a:rPr lang="zh-CN" altLang="en-US" smtClean="0"/>
              <a:t>2012-3-14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7A38-82E2-48D9-93E0-43F3666576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7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ardrop 3"/>
          <p:cNvSpPr/>
          <p:nvPr/>
        </p:nvSpPr>
        <p:spPr>
          <a:xfrm>
            <a:off x="971600" y="1052736"/>
            <a:ext cx="2592288" cy="216024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lowchart: Punched Tape 4"/>
          <p:cNvSpPr/>
          <p:nvPr/>
        </p:nvSpPr>
        <p:spPr>
          <a:xfrm>
            <a:off x="5076056" y="2780928"/>
            <a:ext cx="2808312" cy="25202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Text in shape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38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2012-03-14T03:37:01Z</dcterms:created>
  <dcterms:modified xsi:type="dcterms:W3CDTF">2012-03-14T03:48:32Z</dcterms:modified>
</cp:coreProperties>
</file>