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40" r:id="rId2"/>
  </p:sldMasterIdLst>
  <p:notesMasterIdLst>
    <p:notesMasterId r:id="rId4"/>
  </p:notesMasterIdLst>
  <p:sldIdLst>
    <p:sldId id="32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14" autoAdjust="0"/>
    <p:restoredTop sz="70547" autoAdjust="0"/>
  </p:normalViewPr>
  <p:slideViewPr>
    <p:cSldViewPr>
      <p:cViewPr>
        <p:scale>
          <a:sx n="70" d="100"/>
          <a:sy n="70" d="100"/>
        </p:scale>
        <p:origin x="-1158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7E0975-CED2-4C68-B49B-9F9572ABFB02}" type="datetimeFigureOut">
              <a:rPr lang="en-US"/>
              <a:pPr>
                <a:defRPr/>
              </a:pPr>
              <a:t>5/31/2012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CF1CF4D-80AF-41ED-86BB-2ACCB0E802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078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867525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6E54234-5705-4BDD-BFAF-56FF3F6963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nner-decks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EB9F6-47BF-4362-95B8-1F60AD4D56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anner-decks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5852-7D07-40D0-A5FA-C6309FEBB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ew form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188" y="560373"/>
            <a:ext cx="8685212" cy="7969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0188" y="1465263"/>
            <a:ext cx="8683625" cy="4856162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E6BA-229C-4349-87DA-97FDFBDA22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anner-decks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2E6DC1-1528-4141-A181-A3110315C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F3086-532B-49AD-8F5F-73C9D52F85CC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85A25-B379-469A-8CA2-41FD9556C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F939E-D7E6-44A5-A28E-11E13D3BE8B4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3D958-EE0E-45E9-8ED0-39495454D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B771C-5BF9-4F76-9336-942FE0027B8F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64928-1A19-4B00-AB53-21ACE5DD3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0BBA-0F8E-47E0-8EAC-3D98AAE7089B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A6B0-7CC5-4A57-A374-820BF7A26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F9767-E5D4-4229-9622-EDEA43050674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3171-B890-4117-AD11-1F9AEA84A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2BF9A-EAEB-45FC-9F61-8F09993E05A1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B70E-6FAB-4BDE-95DB-00B8803F72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B066-A5B0-4F51-9ECD-63EE56B9CC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D9E3F-BEA2-40AF-942D-7A6904C8A88F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8EF5-438B-44E5-8386-12259282A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CCDAC-9737-42A1-88D6-0D38DDDA1DD4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89EFF-29B3-4B2F-A749-497EDC86D1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2CD8B-199A-4EF7-8950-1FFD9CD15AD6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4B6BA-B5D8-4CF2-B9D0-FAF6DCE1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45630-CAA4-4D96-ABD5-7C429FC5FF5A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E97A6-70C6-4CBB-94C3-97B624E06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3C0EE-09B9-42A3-9F55-688DE3083532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AC249-5ED3-4E97-A86A-7F24489FB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F5287-070C-48A9-B4C3-08477CD606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BCB6F-A5DE-49DD-B724-25AA80D573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80134-8FD0-464D-B02F-EDFE4E1AB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DCA44-0674-4ED8-87F0-6B8E9A6FE1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banner-decks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8E0A6-389F-4DE0-9F39-C215B11E21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ner-decks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34237-ACCD-4A39-A0AC-872621B94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nner-decks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12071-08E3-4A7B-BAB3-C11B20FF2E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gbs-ppt-template_inside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7525" y="64293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841670-3805-4F85-99D0-B1DCF22E7C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2" name="Picture 60" descr="IBM_White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58188" y="71438"/>
            <a:ext cx="6826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6EB741A-CB9B-4CA5-B078-8234EA33D949}" type="datetimeFigureOut">
              <a:rPr lang="en-US"/>
              <a:pPr>
                <a:defRPr/>
              </a:pPr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9BB6F46-4382-447C-9717-5E8CAD65F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642938"/>
            <a:ext cx="9144000" cy="498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lnSpc>
                <a:spcPct val="95000"/>
              </a:lnSpc>
            </a:pPr>
            <a:r>
              <a:rPr lang="en-US" sz="3200" b="1">
                <a:latin typeface="Calibri" pitchFamily="34" charset="0"/>
              </a:rPr>
              <a:t>Agenda</a:t>
            </a:r>
            <a:endParaRPr lang="en-US" sz="2800" b="1">
              <a:latin typeface="Calibri" pitchFamily="34" charset="0"/>
            </a:endParaRPr>
          </a:p>
        </p:txBody>
      </p:sp>
      <p:sp>
        <p:nvSpPr>
          <p:cNvPr id="17411" name="Rectangle 35"/>
          <p:cNvSpPr>
            <a:spLocks noChangeArrowheads="1"/>
          </p:cNvSpPr>
          <p:nvPr/>
        </p:nvSpPr>
        <p:spPr bwMode="auto">
          <a:xfrm>
            <a:off x="857250" y="1458913"/>
            <a:ext cx="5292725" cy="2862322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  <a:defRPr/>
            </a:pP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r>
              <a:rPr lang="en-US" sz="2400" b="1" dirty="0" smtClean="0">
                <a:solidFill>
                  <a:schemeClr val="accent1"/>
                </a:solidFill>
              </a:rPr>
              <a:t>Test</a:t>
            </a:r>
            <a:endParaRPr lang="en-US" sz="2400" b="1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Test</a:t>
            </a:r>
            <a:endParaRPr lang="en-US" sz="24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test</a:t>
            </a:r>
            <a:endParaRPr lang="en-US" sz="24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test</a:t>
            </a:r>
            <a:endParaRPr lang="en-US" sz="2400" dirty="0">
              <a:solidFill>
                <a:schemeClr val="accent1"/>
              </a:solidFill>
            </a:endParaRPr>
          </a:p>
          <a:p>
            <a:pPr>
              <a:lnSpc>
                <a:spcPct val="150000"/>
              </a:lnSpc>
              <a:buSzPct val="100000"/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744D98-ED2C-494B-9566-A2EEBDFB630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11</Words>
  <Application>Microsoft Office PowerPoint</Application>
  <PresentationFormat>On-screen Show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PowerPoint Presentation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IBM_USER</dc:creator>
  <cp:lastModifiedBy>zongdj</cp:lastModifiedBy>
  <cp:revision>114</cp:revision>
  <dcterms:created xsi:type="dcterms:W3CDTF">2011-02-09T10:08:58Z</dcterms:created>
  <dcterms:modified xsi:type="dcterms:W3CDTF">2012-05-31T07:20:54Z</dcterms:modified>
</cp:coreProperties>
</file>