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5" r:id="rId2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36B47"/>
    <a:srgbClr val="FFFFFF"/>
    <a:srgbClr val="FFFFCC"/>
    <a:srgbClr val="339966"/>
    <a:srgbClr val="5D056F"/>
    <a:srgbClr val="EBE600"/>
    <a:srgbClr val="FFF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33" autoAdjust="0"/>
    <p:restoredTop sz="89989" autoAdjust="0"/>
  </p:normalViewPr>
  <p:slideViewPr>
    <p:cSldViewPr snapToGrid="0">
      <p:cViewPr varScale="1">
        <p:scale>
          <a:sx n="94" d="100"/>
          <a:sy n="94" d="100"/>
        </p:scale>
        <p:origin x="-642" y="-108"/>
      </p:cViewPr>
      <p:guideLst>
        <p:guide orient="horz" pos="4319"/>
        <p:guide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latin typeface="Calibri" pitchFamily="34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latin typeface="Calibri" pitchFamily="34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077479D0-0312-40D2-BC6F-7A13EA32474A}" type="datetime1">
              <a:rPr lang="en-US"/>
              <a:pPr>
                <a:defRPr/>
              </a:pPr>
              <a:t>5/31/2012</a:t>
            </a:fld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ftr" idx="2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latin typeface="Calibri" pitchFamily="34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File Name Here.ppt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idx="3"/>
          </p:nvPr>
        </p:nvSpPr>
        <p:spPr bwMode="auto">
          <a:xfrm>
            <a:off x="-92075" y="-579438"/>
            <a:ext cx="184150" cy="62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latin typeface="Calibri" pitchFamily="34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8C935AE4-80B1-48C4-B7A9-F6E5359186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118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latin typeface="Calibri" pitchFamily="34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latin typeface="Calibri" pitchFamily="34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4EA0DA4D-6B5F-4E05-BE37-101D846E8CA6}" type="datetime1">
              <a:rPr lang="en-US"/>
              <a:pPr>
                <a:defRPr/>
              </a:pPr>
              <a:t>5/31/2012</a:t>
            </a:fld>
            <a:endParaRPr lang="en-GB"/>
          </a:p>
        </p:txBody>
      </p:sp>
      <p:sp>
        <p:nvSpPr>
          <p:cNvPr id="13316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" name="Text Box 4"/>
          <p:cNvSpPr txBox="1">
            <a:spLocks noGrp="1" noChangeArrowheads="1"/>
          </p:cNvSpPr>
          <p:nvPr>
            <p:ph type="body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the notes format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idx="4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latin typeface="Calibri" pitchFamily="34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File Name Here.ppt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idx="5"/>
          </p:nvPr>
        </p:nvSpPr>
        <p:spPr bwMode="auto">
          <a:xfrm>
            <a:off x="-92075" y="-579438"/>
            <a:ext cx="184150" cy="62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latin typeface="Calibri" pitchFamily="34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A17F75F3-B8F0-4FA4-8AED-CDA4484E4F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745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21506" name="Rectangle 3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5613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/>
        </p:nvSpPr>
        <p:spPr bwMode="auto">
          <a:xfrm>
            <a:off x="263525" y="323850"/>
            <a:ext cx="8032750" cy="452438"/>
          </a:xfrm>
          <a:prstGeom prst="rect">
            <a:avLst/>
          </a:prstGeom>
        </p:spPr>
        <p:txBody>
          <a:bodyPr anchor="b"/>
          <a:lstStyle/>
          <a:p>
            <a:pPr eaLnBrk="0" hangingPunct="0">
              <a:lnSpc>
                <a:spcPct val="84000"/>
              </a:lnSpc>
              <a:buClr>
                <a:srgbClr val="FFFFFF"/>
              </a:buClr>
              <a:buSzPct val="100000"/>
              <a:buFont typeface="Arial" charset="0"/>
              <a:buNone/>
            </a:pPr>
            <a:endParaRPr lang="en-US" sz="2600" b="1">
              <a:solidFill>
                <a:srgbClr val="583B91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/>
        </p:nvSpPr>
        <p:spPr bwMode="auto">
          <a:xfrm>
            <a:off x="404813" y="998538"/>
            <a:ext cx="8269287" cy="5218112"/>
          </a:xfrm>
          <a:prstGeom prst="rect">
            <a:avLst/>
          </a:prstGeom>
        </p:spPr>
        <p:txBody>
          <a:bodyPr lIns="0" tIns="0" rIns="0" bIns="0"/>
          <a:lstStyle/>
          <a:p>
            <a:pPr marL="284163" indent="-284163" eaLnBrk="0" hangingPunct="0">
              <a:lnSpc>
                <a:spcPts val="2625"/>
              </a:lnSpc>
              <a:spcBef>
                <a:spcPts val="600"/>
              </a:spcBef>
              <a:spcAft>
                <a:spcPts val="300"/>
              </a:spcAft>
              <a:buClr>
                <a:srgbClr val="6699CC"/>
              </a:buClr>
              <a:buSzPct val="115000"/>
              <a:buFont typeface="Wingdings" pitchFamily="2" charset="2"/>
              <a:buChar char=""/>
            </a:pPr>
            <a:endParaRPr lang="en-US" sz="220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2FF03-7E62-4677-A5A1-BB9EFF9F31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23850"/>
            <a:ext cx="2101850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525" y="323850"/>
            <a:ext cx="6156325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91483-B5C4-41C3-B43B-E153FFF9E6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F705A-D648-4408-AF03-8BDAED1302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279E0-2EFC-4337-93B2-19510FE094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4813" y="998538"/>
            <a:ext cx="4057650" cy="5218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4863" y="998538"/>
            <a:ext cx="4059237" cy="5218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5DC04-7A22-4943-B196-51E1A35412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36675-3530-4FCC-8943-32D675056F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AAC7-0F6B-41C8-A90F-9224379DF7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01300-3F44-421C-900E-4097C190C1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25D74-EE88-4E1E-9237-0E3BD9F3D3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27715-BE6C-411E-BF90-75D4BF33FB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10" descr="impact2011 template 16x9 5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1712913"/>
            <a:ext cx="9144000" cy="514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sldNum" idx="1"/>
          </p:nvPr>
        </p:nvSpPr>
        <p:spPr bwMode="auto">
          <a:xfrm>
            <a:off x="0" y="0"/>
            <a:ext cx="15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8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7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6DF31600-96B5-49C4-829F-EEEE5AC0C0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301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63525" y="323850"/>
            <a:ext cx="80327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301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4813" y="998538"/>
            <a:ext cx="8269287" cy="521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600" b="1">
          <a:solidFill>
            <a:srgbClr val="583B91"/>
          </a:solidFill>
          <a:latin typeface="+mj-lt"/>
          <a:ea typeface="+mj-ea"/>
          <a:cs typeface="ＭＳ Ｐゴシック"/>
        </a:defRPr>
      </a:lvl1pPr>
      <a:lvl2pPr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600" b="1">
          <a:solidFill>
            <a:srgbClr val="583B9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  <a:cs typeface="ＭＳ Ｐゴシック"/>
        </a:defRPr>
      </a:lvl2pPr>
      <a:lvl3pPr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600" b="1">
          <a:solidFill>
            <a:srgbClr val="583B9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  <a:cs typeface="ＭＳ Ｐゴシック"/>
        </a:defRPr>
      </a:lvl3pPr>
      <a:lvl4pPr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600" b="1">
          <a:solidFill>
            <a:srgbClr val="583B9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  <a:cs typeface="ＭＳ Ｐゴシック"/>
        </a:defRPr>
      </a:lvl4pPr>
      <a:lvl5pPr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600" b="1">
          <a:solidFill>
            <a:srgbClr val="583B9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  <a:cs typeface="ＭＳ Ｐゴシック"/>
        </a:defRPr>
      </a:lvl5pPr>
      <a:lvl6pPr marL="1536700" indent="-2159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6pPr>
      <a:lvl7pPr marL="1993900" indent="-2159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7pPr>
      <a:lvl8pPr marL="2451100" indent="-2159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8pPr>
      <a:lvl9pPr marL="2908300" indent="-2159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9pPr>
    </p:titleStyle>
    <p:bodyStyle>
      <a:lvl1pPr marL="284163" indent="-284163" algn="l" defTabSz="457200" rtl="0" eaLnBrk="0" fontAlgn="base" hangingPunct="0">
        <a:lnSpc>
          <a:spcPts val="2625"/>
        </a:lnSpc>
        <a:spcBef>
          <a:spcPts val="600"/>
        </a:spcBef>
        <a:spcAft>
          <a:spcPts val="300"/>
        </a:spcAft>
        <a:buClr>
          <a:srgbClr val="6699CC"/>
        </a:buClr>
        <a:buSzPct val="115000"/>
        <a:buFont typeface="Wingdings" pitchFamily="2" charset="2"/>
        <a:buChar char=""/>
        <a:defRPr sz="2200">
          <a:solidFill>
            <a:schemeClr val="bg2"/>
          </a:solidFill>
          <a:latin typeface="+mn-lt"/>
          <a:ea typeface="+mn-ea"/>
          <a:cs typeface="ＭＳ Ｐゴシック"/>
        </a:defRPr>
      </a:lvl1pPr>
      <a:lvl2pPr marL="741363" indent="-284163" algn="l" defTabSz="457200" rtl="0" eaLnBrk="0" fontAlgn="base" hangingPunct="0">
        <a:lnSpc>
          <a:spcPct val="110000"/>
        </a:lnSpc>
        <a:spcBef>
          <a:spcPts val="500"/>
        </a:spcBef>
        <a:spcAft>
          <a:spcPts val="250"/>
        </a:spcAft>
        <a:buClr>
          <a:srgbClr val="6699CC"/>
        </a:buClr>
        <a:buSzPct val="100000"/>
        <a:buFont typeface="Arial" charset="0"/>
        <a:buChar char="–"/>
        <a:defRPr sz="2000">
          <a:solidFill>
            <a:schemeClr val="bg2"/>
          </a:solidFill>
          <a:latin typeface="+mn-lt"/>
          <a:ea typeface="+mn-ea"/>
          <a:cs typeface="ＭＳ Ｐゴシック"/>
        </a:defRPr>
      </a:lvl2pPr>
      <a:lvl3pPr marL="1143000" indent="-228600" algn="l" defTabSz="457200" rtl="0" eaLnBrk="0" fontAlgn="base" hangingPunct="0">
        <a:lnSpc>
          <a:spcPct val="110000"/>
        </a:lnSpc>
        <a:spcBef>
          <a:spcPts val="450"/>
        </a:spcBef>
        <a:spcAft>
          <a:spcPts val="225"/>
        </a:spcAft>
        <a:buClr>
          <a:srgbClr val="6699CC"/>
        </a:buClr>
        <a:buSzPct val="100000"/>
        <a:buFont typeface="Arial" charset="0"/>
        <a:buChar char="•"/>
        <a:defRPr sz="2000">
          <a:solidFill>
            <a:schemeClr val="bg2"/>
          </a:solidFill>
          <a:latin typeface="+mn-lt"/>
          <a:ea typeface="+mn-ea"/>
          <a:cs typeface="ＭＳ Ｐゴシック"/>
        </a:defRPr>
      </a:lvl3pPr>
      <a:lvl4pPr marL="1600200" indent="-228600" algn="l" defTabSz="457200" rtl="0" eaLnBrk="0" fontAlgn="base" hangingPunct="0">
        <a:lnSpc>
          <a:spcPct val="109000"/>
        </a:lnSpc>
        <a:spcBef>
          <a:spcPts val="400"/>
        </a:spcBef>
        <a:spcAft>
          <a:spcPts val="200"/>
        </a:spcAft>
        <a:buClr>
          <a:srgbClr val="6699CC"/>
        </a:buClr>
        <a:buSzPct val="100000"/>
        <a:buFont typeface="Arial" charset="0"/>
        <a:buChar char="–"/>
        <a:defRPr>
          <a:solidFill>
            <a:schemeClr val="bg2"/>
          </a:solidFill>
          <a:latin typeface="+mn-lt"/>
          <a:ea typeface="+mn-ea"/>
          <a:cs typeface="ＭＳ Ｐゴシック"/>
        </a:defRPr>
      </a:lvl4pPr>
      <a:lvl5pPr marL="2057400" indent="-228600" algn="l" defTabSz="457200" rtl="0" eaLnBrk="0" fontAlgn="base" hangingPunct="0">
        <a:lnSpc>
          <a:spcPct val="109000"/>
        </a:lnSpc>
        <a:spcBef>
          <a:spcPts val="400"/>
        </a:spcBef>
        <a:spcAft>
          <a:spcPts val="200"/>
        </a:spcAft>
        <a:buClr>
          <a:srgbClr val="6699CC"/>
        </a:buClr>
        <a:buSzPct val="100000"/>
        <a:buFont typeface="Arial" charset="0"/>
        <a:buChar char="»"/>
        <a:defRPr sz="1600">
          <a:solidFill>
            <a:schemeClr val="bg2"/>
          </a:solidFill>
          <a:latin typeface="+mn-lt"/>
          <a:ea typeface="+mn-ea"/>
          <a:cs typeface="ＭＳ Ｐゴシック"/>
        </a:defRPr>
      </a:lvl5pPr>
      <a:lvl6pPr marL="2514600" indent="-228600" algn="l" defTabSz="457200" rtl="0" eaLnBrk="0" fontAlgn="base" hangingPunct="0">
        <a:lnSpc>
          <a:spcPct val="109000"/>
        </a:lnSpc>
        <a:spcBef>
          <a:spcPts val="400"/>
        </a:spcBef>
        <a:spcAft>
          <a:spcPts val="200"/>
        </a:spcAft>
        <a:buClr>
          <a:srgbClr val="6699CC"/>
        </a:buClr>
        <a:buSzPct val="100000"/>
        <a:buFont typeface="Arial" charset="0"/>
        <a:buChar char="»"/>
        <a:defRPr sz="1600">
          <a:solidFill>
            <a:schemeClr val="bg2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lnSpc>
          <a:spcPct val="109000"/>
        </a:lnSpc>
        <a:spcBef>
          <a:spcPts val="400"/>
        </a:spcBef>
        <a:spcAft>
          <a:spcPts val="200"/>
        </a:spcAft>
        <a:buClr>
          <a:srgbClr val="6699CC"/>
        </a:buClr>
        <a:buSzPct val="100000"/>
        <a:buFont typeface="Arial" charset="0"/>
        <a:buChar char="»"/>
        <a:defRPr sz="1600">
          <a:solidFill>
            <a:schemeClr val="bg2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lnSpc>
          <a:spcPct val="109000"/>
        </a:lnSpc>
        <a:spcBef>
          <a:spcPts val="400"/>
        </a:spcBef>
        <a:spcAft>
          <a:spcPts val="200"/>
        </a:spcAft>
        <a:buClr>
          <a:srgbClr val="6699CC"/>
        </a:buClr>
        <a:buSzPct val="100000"/>
        <a:buFont typeface="Arial" charset="0"/>
        <a:buChar char="»"/>
        <a:defRPr sz="1600">
          <a:solidFill>
            <a:schemeClr val="bg2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lnSpc>
          <a:spcPct val="109000"/>
        </a:lnSpc>
        <a:spcBef>
          <a:spcPts val="400"/>
        </a:spcBef>
        <a:spcAft>
          <a:spcPts val="200"/>
        </a:spcAft>
        <a:buClr>
          <a:srgbClr val="6699CC"/>
        </a:buClr>
        <a:buSzPct val="100000"/>
        <a:buFont typeface="Arial" charset="0"/>
        <a:buChar char="»"/>
        <a:defRPr sz="1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35"/>
          <p:cNvGrpSpPr>
            <a:grpSpLocks/>
          </p:cNvGrpSpPr>
          <p:nvPr/>
        </p:nvGrpSpPr>
        <p:grpSpPr bwMode="auto">
          <a:xfrm>
            <a:off x="1058863" y="1524000"/>
            <a:ext cx="2260600" cy="3830638"/>
            <a:chOff x="1059366" y="2274850"/>
            <a:chExt cx="2259982" cy="3830016"/>
          </a:xfrm>
        </p:grpSpPr>
        <p:sp>
          <p:nvSpPr>
            <p:cNvPr id="5" name="Curved Right Arrow 4"/>
            <p:cNvSpPr/>
            <p:nvPr/>
          </p:nvSpPr>
          <p:spPr>
            <a:xfrm>
              <a:off x="1059366" y="2274850"/>
              <a:ext cx="2259979" cy="3830016"/>
            </a:xfrm>
            <a:prstGeom prst="curvedRightArrow">
              <a:avLst>
                <a:gd name="adj1" fmla="val 41206"/>
                <a:gd name="adj2" fmla="val 60504"/>
                <a:gd name="adj3" fmla="val 30000"/>
              </a:avLst>
            </a:prstGeom>
            <a:gradFill flip="none" rotWithShape="1">
              <a:gsLst>
                <a:gs pos="0">
                  <a:srgbClr val="7030A0">
                    <a:alpha val="55000"/>
                  </a:srgb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rgbClr val="7030A0">
                    <a:alpha val="0"/>
                  </a:srgbClr>
                </a:gs>
              </a:gsLst>
              <a:lin ang="10800000" scaled="1"/>
              <a:tileRect/>
            </a:gradFill>
            <a:ln>
              <a:gradFill>
                <a:gsLst>
                  <a:gs pos="0">
                    <a:srgbClr val="7030A0"/>
                  </a:gs>
                  <a:gs pos="100000">
                    <a:schemeClr val="bg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95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1059366" y="3679901"/>
              <a:ext cx="2259982" cy="2386361"/>
            </a:xfrm>
            <a:custGeom>
              <a:avLst/>
              <a:gdLst>
                <a:gd name="connsiteX0" fmla="*/ 0 w 1905000"/>
                <a:gd name="connsiteY0" fmla="*/ 963406 h 2895600"/>
                <a:gd name="connsiteX1" fmla="*/ 1333499 w 1905000"/>
                <a:gd name="connsiteY1" fmla="*/ 1882439 h 2895600"/>
                <a:gd name="connsiteX2" fmla="*/ 1333500 w 1905000"/>
                <a:gd name="connsiteY2" fmla="*/ 1698624 h 2895600"/>
                <a:gd name="connsiteX3" fmla="*/ 1905000 w 1905000"/>
                <a:gd name="connsiteY3" fmla="*/ 2319299 h 2895600"/>
                <a:gd name="connsiteX4" fmla="*/ 1333500 w 1905000"/>
                <a:gd name="connsiteY4" fmla="*/ 2851225 h 2895600"/>
                <a:gd name="connsiteX5" fmla="*/ 1333500 w 1905000"/>
                <a:gd name="connsiteY5" fmla="*/ 2667412 h 2895600"/>
                <a:gd name="connsiteX6" fmla="*/ 1 w 1905000"/>
                <a:gd name="connsiteY6" fmla="*/ 1748379 h 2895600"/>
                <a:gd name="connsiteX7" fmla="*/ 0 w 1905000"/>
                <a:gd name="connsiteY7" fmla="*/ 963406 h 2895600"/>
                <a:gd name="connsiteX0" fmla="*/ 1905000 w 1905000"/>
                <a:gd name="connsiteY0" fmla="*/ 784974 h 2895600"/>
                <a:gd name="connsiteX1" fmla="*/ 165255 w 1905000"/>
                <a:gd name="connsiteY1" fmla="*/ 1355892 h 2895600"/>
                <a:gd name="connsiteX2" fmla="*/ 886656 w 1905000"/>
                <a:gd name="connsiteY2" fmla="*/ 149205 h 2895600"/>
                <a:gd name="connsiteX3" fmla="*/ 1905003 w 1905000"/>
                <a:gd name="connsiteY3" fmla="*/ 0 h 2895600"/>
                <a:gd name="connsiteX4" fmla="*/ 1905000 w 1905000"/>
                <a:gd name="connsiteY4" fmla="*/ 784974 h 2895600"/>
                <a:gd name="connsiteX0" fmla="*/ 0 w 1905000"/>
                <a:gd name="connsiteY0" fmla="*/ 963406 h 2895600"/>
                <a:gd name="connsiteX1" fmla="*/ 1333499 w 1905000"/>
                <a:gd name="connsiteY1" fmla="*/ 1882439 h 2895600"/>
                <a:gd name="connsiteX2" fmla="*/ 1333500 w 1905000"/>
                <a:gd name="connsiteY2" fmla="*/ 1698624 h 2895600"/>
                <a:gd name="connsiteX3" fmla="*/ 1905000 w 1905000"/>
                <a:gd name="connsiteY3" fmla="*/ 2319299 h 2895600"/>
                <a:gd name="connsiteX4" fmla="*/ 1333500 w 1905000"/>
                <a:gd name="connsiteY4" fmla="*/ 2851225 h 2895600"/>
                <a:gd name="connsiteX5" fmla="*/ 1333500 w 1905000"/>
                <a:gd name="connsiteY5" fmla="*/ 2667412 h 2895600"/>
                <a:gd name="connsiteX6" fmla="*/ 1 w 1905000"/>
                <a:gd name="connsiteY6" fmla="*/ 1748379 h 2895600"/>
                <a:gd name="connsiteX7" fmla="*/ 0 w 1905000"/>
                <a:gd name="connsiteY7" fmla="*/ 963406 h 2895600"/>
                <a:gd name="connsiteX8" fmla="*/ 1045283 w 1905000"/>
                <a:gd name="connsiteY8" fmla="*/ 103689 h 2895600"/>
                <a:gd name="connsiteX9" fmla="*/ 1905001 w 1905000"/>
                <a:gd name="connsiteY9" fmla="*/ 2 h 2895600"/>
                <a:gd name="connsiteX10" fmla="*/ 1905000 w 1905000"/>
                <a:gd name="connsiteY10" fmla="*/ 784974 h 2895600"/>
                <a:gd name="connsiteX11" fmla="*/ 165255 w 1905000"/>
                <a:gd name="connsiteY11" fmla="*/ 1355892 h 2895600"/>
                <a:gd name="connsiteX0" fmla="*/ 220228 w 2271899"/>
                <a:gd name="connsiteY0" fmla="*/ 963406 h 2851225"/>
                <a:gd name="connsiteX1" fmla="*/ 1553727 w 2271899"/>
                <a:gd name="connsiteY1" fmla="*/ 1882439 h 2851225"/>
                <a:gd name="connsiteX2" fmla="*/ 1553728 w 2271899"/>
                <a:gd name="connsiteY2" fmla="*/ 1698624 h 2851225"/>
                <a:gd name="connsiteX3" fmla="*/ 2125228 w 2271899"/>
                <a:gd name="connsiteY3" fmla="*/ 2319299 h 2851225"/>
                <a:gd name="connsiteX4" fmla="*/ 1553728 w 2271899"/>
                <a:gd name="connsiteY4" fmla="*/ 2851225 h 2851225"/>
                <a:gd name="connsiteX5" fmla="*/ 1553728 w 2271899"/>
                <a:gd name="connsiteY5" fmla="*/ 2667412 h 2851225"/>
                <a:gd name="connsiteX6" fmla="*/ 220229 w 2271899"/>
                <a:gd name="connsiteY6" fmla="*/ 1748379 h 2851225"/>
                <a:gd name="connsiteX7" fmla="*/ 220228 w 2271899"/>
                <a:gd name="connsiteY7" fmla="*/ 963406 h 2851225"/>
                <a:gd name="connsiteX0" fmla="*/ 2125228 w 2271899"/>
                <a:gd name="connsiteY0" fmla="*/ 784974 h 2851225"/>
                <a:gd name="connsiteX1" fmla="*/ 385483 w 2271899"/>
                <a:gd name="connsiteY1" fmla="*/ 1355892 h 2851225"/>
                <a:gd name="connsiteX2" fmla="*/ 1106884 w 2271899"/>
                <a:gd name="connsiteY2" fmla="*/ 149205 h 2851225"/>
                <a:gd name="connsiteX3" fmla="*/ 2125231 w 2271899"/>
                <a:gd name="connsiteY3" fmla="*/ 0 h 2851225"/>
                <a:gd name="connsiteX4" fmla="*/ 2125228 w 2271899"/>
                <a:gd name="connsiteY4" fmla="*/ 784974 h 2851225"/>
                <a:gd name="connsiteX0" fmla="*/ 220228 w 2271899"/>
                <a:gd name="connsiteY0" fmla="*/ 963406 h 2851225"/>
                <a:gd name="connsiteX1" fmla="*/ 1553727 w 2271899"/>
                <a:gd name="connsiteY1" fmla="*/ 1882439 h 2851225"/>
                <a:gd name="connsiteX2" fmla="*/ 1553728 w 2271899"/>
                <a:gd name="connsiteY2" fmla="*/ 1698624 h 2851225"/>
                <a:gd name="connsiteX3" fmla="*/ 2125228 w 2271899"/>
                <a:gd name="connsiteY3" fmla="*/ 2319299 h 2851225"/>
                <a:gd name="connsiteX4" fmla="*/ 1553728 w 2271899"/>
                <a:gd name="connsiteY4" fmla="*/ 2851225 h 2851225"/>
                <a:gd name="connsiteX5" fmla="*/ 1553728 w 2271899"/>
                <a:gd name="connsiteY5" fmla="*/ 2667412 h 2851225"/>
                <a:gd name="connsiteX6" fmla="*/ 220229 w 2271899"/>
                <a:gd name="connsiteY6" fmla="*/ 1748379 h 2851225"/>
                <a:gd name="connsiteX7" fmla="*/ 220228 w 2271899"/>
                <a:gd name="connsiteY7" fmla="*/ 963406 h 2851225"/>
                <a:gd name="connsiteX8" fmla="*/ 1265511 w 2271899"/>
                <a:gd name="connsiteY8" fmla="*/ 103689 h 2851225"/>
                <a:gd name="connsiteX9" fmla="*/ 2125228 w 2271899"/>
                <a:gd name="connsiteY9" fmla="*/ 784974 h 2851225"/>
                <a:gd name="connsiteX10" fmla="*/ 385483 w 2271899"/>
                <a:gd name="connsiteY10" fmla="*/ 1355892 h 2851225"/>
                <a:gd name="connsiteX0" fmla="*/ 220228 w 2125231"/>
                <a:gd name="connsiteY0" fmla="*/ 963406 h 2851225"/>
                <a:gd name="connsiteX1" fmla="*/ 1553727 w 2125231"/>
                <a:gd name="connsiteY1" fmla="*/ 1882439 h 2851225"/>
                <a:gd name="connsiteX2" fmla="*/ 1553728 w 2125231"/>
                <a:gd name="connsiteY2" fmla="*/ 1698624 h 2851225"/>
                <a:gd name="connsiteX3" fmla="*/ 2125228 w 2125231"/>
                <a:gd name="connsiteY3" fmla="*/ 2319299 h 2851225"/>
                <a:gd name="connsiteX4" fmla="*/ 1553728 w 2125231"/>
                <a:gd name="connsiteY4" fmla="*/ 2851225 h 2851225"/>
                <a:gd name="connsiteX5" fmla="*/ 1553728 w 2125231"/>
                <a:gd name="connsiteY5" fmla="*/ 2667412 h 2851225"/>
                <a:gd name="connsiteX6" fmla="*/ 220229 w 2125231"/>
                <a:gd name="connsiteY6" fmla="*/ 1748379 h 2851225"/>
                <a:gd name="connsiteX7" fmla="*/ 220228 w 2125231"/>
                <a:gd name="connsiteY7" fmla="*/ 963406 h 2851225"/>
                <a:gd name="connsiteX0" fmla="*/ 2125228 w 2125231"/>
                <a:gd name="connsiteY0" fmla="*/ 784974 h 2851225"/>
                <a:gd name="connsiteX1" fmla="*/ 385483 w 2125231"/>
                <a:gd name="connsiteY1" fmla="*/ 1355892 h 2851225"/>
                <a:gd name="connsiteX2" fmla="*/ 1106884 w 2125231"/>
                <a:gd name="connsiteY2" fmla="*/ 149205 h 2851225"/>
                <a:gd name="connsiteX3" fmla="*/ 2125231 w 2125231"/>
                <a:gd name="connsiteY3" fmla="*/ 0 h 2851225"/>
                <a:gd name="connsiteX4" fmla="*/ 2125228 w 2125231"/>
                <a:gd name="connsiteY4" fmla="*/ 784974 h 2851225"/>
                <a:gd name="connsiteX0" fmla="*/ 220228 w 2125231"/>
                <a:gd name="connsiteY0" fmla="*/ 963406 h 2851225"/>
                <a:gd name="connsiteX1" fmla="*/ 1553727 w 2125231"/>
                <a:gd name="connsiteY1" fmla="*/ 1882439 h 2851225"/>
                <a:gd name="connsiteX2" fmla="*/ 1553728 w 2125231"/>
                <a:gd name="connsiteY2" fmla="*/ 1698624 h 2851225"/>
                <a:gd name="connsiteX3" fmla="*/ 2125228 w 2125231"/>
                <a:gd name="connsiteY3" fmla="*/ 2319299 h 2851225"/>
                <a:gd name="connsiteX4" fmla="*/ 1553728 w 2125231"/>
                <a:gd name="connsiteY4" fmla="*/ 2851225 h 2851225"/>
                <a:gd name="connsiteX5" fmla="*/ 1553728 w 2125231"/>
                <a:gd name="connsiteY5" fmla="*/ 2667412 h 2851225"/>
                <a:gd name="connsiteX6" fmla="*/ 220229 w 2125231"/>
                <a:gd name="connsiteY6" fmla="*/ 1748379 h 2851225"/>
                <a:gd name="connsiteX7" fmla="*/ 220228 w 2125231"/>
                <a:gd name="connsiteY7" fmla="*/ 963406 h 2851225"/>
                <a:gd name="connsiteX8" fmla="*/ 1265511 w 2125231"/>
                <a:gd name="connsiteY8" fmla="*/ 103689 h 2851225"/>
                <a:gd name="connsiteX9" fmla="*/ 385483 w 2125231"/>
                <a:gd name="connsiteY9" fmla="*/ 1355892 h 2851225"/>
                <a:gd name="connsiteX0" fmla="*/ 220228 w 2125231"/>
                <a:gd name="connsiteY0" fmla="*/ 963406 h 2851225"/>
                <a:gd name="connsiteX1" fmla="*/ 1553727 w 2125231"/>
                <a:gd name="connsiteY1" fmla="*/ 1882439 h 2851225"/>
                <a:gd name="connsiteX2" fmla="*/ 1553728 w 2125231"/>
                <a:gd name="connsiteY2" fmla="*/ 1698624 h 2851225"/>
                <a:gd name="connsiteX3" fmla="*/ 2125228 w 2125231"/>
                <a:gd name="connsiteY3" fmla="*/ 2319299 h 2851225"/>
                <a:gd name="connsiteX4" fmla="*/ 1553728 w 2125231"/>
                <a:gd name="connsiteY4" fmla="*/ 2851225 h 2851225"/>
                <a:gd name="connsiteX5" fmla="*/ 1553728 w 2125231"/>
                <a:gd name="connsiteY5" fmla="*/ 2667412 h 2851225"/>
                <a:gd name="connsiteX6" fmla="*/ 220229 w 2125231"/>
                <a:gd name="connsiteY6" fmla="*/ 1748379 h 2851225"/>
                <a:gd name="connsiteX7" fmla="*/ 220228 w 2125231"/>
                <a:gd name="connsiteY7" fmla="*/ 963406 h 2851225"/>
                <a:gd name="connsiteX0" fmla="*/ 2125228 w 2125231"/>
                <a:gd name="connsiteY0" fmla="*/ 784974 h 2851225"/>
                <a:gd name="connsiteX1" fmla="*/ 385483 w 2125231"/>
                <a:gd name="connsiteY1" fmla="*/ 1355892 h 2851225"/>
                <a:gd name="connsiteX2" fmla="*/ 1106884 w 2125231"/>
                <a:gd name="connsiteY2" fmla="*/ 149205 h 2851225"/>
                <a:gd name="connsiteX3" fmla="*/ 2125231 w 2125231"/>
                <a:gd name="connsiteY3" fmla="*/ 0 h 2851225"/>
                <a:gd name="connsiteX4" fmla="*/ 2125228 w 2125231"/>
                <a:gd name="connsiteY4" fmla="*/ 784974 h 2851225"/>
                <a:gd name="connsiteX0" fmla="*/ 220228 w 2125231"/>
                <a:gd name="connsiteY0" fmla="*/ 963406 h 2851225"/>
                <a:gd name="connsiteX1" fmla="*/ 1553727 w 2125231"/>
                <a:gd name="connsiteY1" fmla="*/ 1882439 h 2851225"/>
                <a:gd name="connsiteX2" fmla="*/ 1553728 w 2125231"/>
                <a:gd name="connsiteY2" fmla="*/ 1698624 h 2851225"/>
                <a:gd name="connsiteX3" fmla="*/ 2125228 w 2125231"/>
                <a:gd name="connsiteY3" fmla="*/ 2319299 h 2851225"/>
                <a:gd name="connsiteX4" fmla="*/ 1553728 w 2125231"/>
                <a:gd name="connsiteY4" fmla="*/ 2851225 h 2851225"/>
                <a:gd name="connsiteX5" fmla="*/ 1553728 w 2125231"/>
                <a:gd name="connsiteY5" fmla="*/ 2667412 h 2851225"/>
                <a:gd name="connsiteX6" fmla="*/ 220229 w 2125231"/>
                <a:gd name="connsiteY6" fmla="*/ 1748379 h 2851225"/>
                <a:gd name="connsiteX7" fmla="*/ 220228 w 2125231"/>
                <a:gd name="connsiteY7" fmla="*/ 963406 h 2851225"/>
                <a:gd name="connsiteX8" fmla="*/ 385483 w 2125231"/>
                <a:gd name="connsiteY8" fmla="*/ 1355892 h 2851225"/>
                <a:gd name="connsiteX0" fmla="*/ 2 w 1905005"/>
                <a:gd name="connsiteY0" fmla="*/ 963406 h 2851225"/>
                <a:gd name="connsiteX1" fmla="*/ 1333501 w 1905005"/>
                <a:gd name="connsiteY1" fmla="*/ 1882439 h 2851225"/>
                <a:gd name="connsiteX2" fmla="*/ 1333502 w 1905005"/>
                <a:gd name="connsiteY2" fmla="*/ 1698624 h 2851225"/>
                <a:gd name="connsiteX3" fmla="*/ 1905002 w 1905005"/>
                <a:gd name="connsiteY3" fmla="*/ 2319299 h 2851225"/>
                <a:gd name="connsiteX4" fmla="*/ 1333502 w 1905005"/>
                <a:gd name="connsiteY4" fmla="*/ 2851225 h 2851225"/>
                <a:gd name="connsiteX5" fmla="*/ 1333502 w 1905005"/>
                <a:gd name="connsiteY5" fmla="*/ 2667412 h 2851225"/>
                <a:gd name="connsiteX6" fmla="*/ 3 w 1905005"/>
                <a:gd name="connsiteY6" fmla="*/ 1748379 h 2851225"/>
                <a:gd name="connsiteX7" fmla="*/ 2 w 1905005"/>
                <a:gd name="connsiteY7" fmla="*/ 963406 h 2851225"/>
                <a:gd name="connsiteX0" fmla="*/ 1905002 w 1905005"/>
                <a:gd name="connsiteY0" fmla="*/ 784974 h 2851225"/>
                <a:gd name="connsiteX1" fmla="*/ 165257 w 1905005"/>
                <a:gd name="connsiteY1" fmla="*/ 1355892 h 2851225"/>
                <a:gd name="connsiteX2" fmla="*/ 1905005 w 1905005"/>
                <a:gd name="connsiteY2" fmla="*/ 0 h 2851225"/>
                <a:gd name="connsiteX3" fmla="*/ 1905002 w 1905005"/>
                <a:gd name="connsiteY3" fmla="*/ 784974 h 2851225"/>
                <a:gd name="connsiteX0" fmla="*/ 2 w 1905005"/>
                <a:gd name="connsiteY0" fmla="*/ 963406 h 2851225"/>
                <a:gd name="connsiteX1" fmla="*/ 1333501 w 1905005"/>
                <a:gd name="connsiteY1" fmla="*/ 1882439 h 2851225"/>
                <a:gd name="connsiteX2" fmla="*/ 1333502 w 1905005"/>
                <a:gd name="connsiteY2" fmla="*/ 1698624 h 2851225"/>
                <a:gd name="connsiteX3" fmla="*/ 1905002 w 1905005"/>
                <a:gd name="connsiteY3" fmla="*/ 2319299 h 2851225"/>
                <a:gd name="connsiteX4" fmla="*/ 1333502 w 1905005"/>
                <a:gd name="connsiteY4" fmla="*/ 2851225 h 2851225"/>
                <a:gd name="connsiteX5" fmla="*/ 1333502 w 1905005"/>
                <a:gd name="connsiteY5" fmla="*/ 2667412 h 2851225"/>
                <a:gd name="connsiteX6" fmla="*/ 3 w 1905005"/>
                <a:gd name="connsiteY6" fmla="*/ 1748379 h 2851225"/>
                <a:gd name="connsiteX7" fmla="*/ 2 w 1905005"/>
                <a:gd name="connsiteY7" fmla="*/ 963406 h 2851225"/>
                <a:gd name="connsiteX8" fmla="*/ 165257 w 1905005"/>
                <a:gd name="connsiteY8" fmla="*/ 1355892 h 2851225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1905002 w 1905002"/>
                <a:gd name="connsiteY0" fmla="*/ 0 h 2066251"/>
                <a:gd name="connsiteX1" fmla="*/ 165257 w 1905002"/>
                <a:gd name="connsiteY1" fmla="*/ 570918 h 2066251"/>
                <a:gd name="connsiteX2" fmla="*/ 1905002 w 1905002"/>
                <a:gd name="connsiteY2" fmla="*/ 0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8" fmla="*/ 165257 w 1905002"/>
                <a:gd name="connsiteY8" fmla="*/ 570918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1905002 w 1905002"/>
                <a:gd name="connsiteY0" fmla="*/ 0 h 2066251"/>
                <a:gd name="connsiteX1" fmla="*/ 165257 w 1905002"/>
                <a:gd name="connsiteY1" fmla="*/ 570918 h 2066251"/>
                <a:gd name="connsiteX2" fmla="*/ 1905002 w 1905002"/>
                <a:gd name="connsiteY2" fmla="*/ 0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1905002 w 1905002"/>
                <a:gd name="connsiteY0" fmla="*/ 0 h 2066251"/>
                <a:gd name="connsiteX1" fmla="*/ 165257 w 1905002"/>
                <a:gd name="connsiteY1" fmla="*/ 570918 h 2066251"/>
                <a:gd name="connsiteX2" fmla="*/ 1905002 w 1905002"/>
                <a:gd name="connsiteY2" fmla="*/ 0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1905002 w 1905002"/>
                <a:gd name="connsiteY0" fmla="*/ 0 h 2066251"/>
                <a:gd name="connsiteX1" fmla="*/ 165257 w 1905002"/>
                <a:gd name="connsiteY1" fmla="*/ 570918 h 2066251"/>
                <a:gd name="connsiteX2" fmla="*/ 1905002 w 1905002"/>
                <a:gd name="connsiteY2" fmla="*/ 0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165257 w 1905002"/>
                <a:gd name="connsiteY0" fmla="*/ 570918 h 2066251"/>
                <a:gd name="connsiteX1" fmla="*/ 1905002 w 1905002"/>
                <a:gd name="connsiteY1" fmla="*/ 0 h 2066251"/>
                <a:gd name="connsiteX2" fmla="*/ 256697 w 1905002"/>
                <a:gd name="connsiteY2" fmla="*/ 662358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2 w 1905002"/>
                <a:gd name="connsiteY0" fmla="*/ 259106 h 2146925"/>
                <a:gd name="connsiteX1" fmla="*/ 1333501 w 1905002"/>
                <a:gd name="connsiteY1" fmla="*/ 1178139 h 2146925"/>
                <a:gd name="connsiteX2" fmla="*/ 1333502 w 1905002"/>
                <a:gd name="connsiteY2" fmla="*/ 994324 h 2146925"/>
                <a:gd name="connsiteX3" fmla="*/ 1905002 w 1905002"/>
                <a:gd name="connsiteY3" fmla="*/ 1614999 h 2146925"/>
                <a:gd name="connsiteX4" fmla="*/ 1333502 w 1905002"/>
                <a:gd name="connsiteY4" fmla="*/ 2146925 h 2146925"/>
                <a:gd name="connsiteX5" fmla="*/ 1333502 w 1905002"/>
                <a:gd name="connsiteY5" fmla="*/ 1963112 h 2146925"/>
                <a:gd name="connsiteX6" fmla="*/ 3 w 1905002"/>
                <a:gd name="connsiteY6" fmla="*/ 1044079 h 2146925"/>
                <a:gd name="connsiteX7" fmla="*/ 2 w 1905002"/>
                <a:gd name="connsiteY7" fmla="*/ 259106 h 2146925"/>
                <a:gd name="connsiteX0" fmla="*/ 165257 w 1905002"/>
                <a:gd name="connsiteY0" fmla="*/ 651592 h 2146925"/>
                <a:gd name="connsiteX1" fmla="*/ 1905002 w 1905002"/>
                <a:gd name="connsiteY1" fmla="*/ 80674 h 2146925"/>
                <a:gd name="connsiteX2" fmla="*/ 381002 w 1905002"/>
                <a:gd name="connsiteY2" fmla="*/ 438701 h 2146925"/>
                <a:gd name="connsiteX0" fmla="*/ 2 w 1905002"/>
                <a:gd name="connsiteY0" fmla="*/ 259106 h 2146925"/>
                <a:gd name="connsiteX1" fmla="*/ 1333501 w 1905002"/>
                <a:gd name="connsiteY1" fmla="*/ 1178139 h 2146925"/>
                <a:gd name="connsiteX2" fmla="*/ 1333502 w 1905002"/>
                <a:gd name="connsiteY2" fmla="*/ 994324 h 2146925"/>
                <a:gd name="connsiteX3" fmla="*/ 1905002 w 1905002"/>
                <a:gd name="connsiteY3" fmla="*/ 1614999 h 2146925"/>
                <a:gd name="connsiteX4" fmla="*/ 1333502 w 1905002"/>
                <a:gd name="connsiteY4" fmla="*/ 2146925 h 2146925"/>
                <a:gd name="connsiteX5" fmla="*/ 1333502 w 1905002"/>
                <a:gd name="connsiteY5" fmla="*/ 1963112 h 2146925"/>
                <a:gd name="connsiteX6" fmla="*/ 3 w 1905002"/>
                <a:gd name="connsiteY6" fmla="*/ 1044079 h 2146925"/>
                <a:gd name="connsiteX7" fmla="*/ 2 w 1905002"/>
                <a:gd name="connsiteY7" fmla="*/ 259106 h 2146925"/>
                <a:gd name="connsiteX0" fmla="*/ 2 w 1905002"/>
                <a:gd name="connsiteY0" fmla="*/ 259106 h 2146925"/>
                <a:gd name="connsiteX1" fmla="*/ 1333501 w 1905002"/>
                <a:gd name="connsiteY1" fmla="*/ 1178139 h 2146925"/>
                <a:gd name="connsiteX2" fmla="*/ 1333502 w 1905002"/>
                <a:gd name="connsiteY2" fmla="*/ 994324 h 2146925"/>
                <a:gd name="connsiteX3" fmla="*/ 1905002 w 1905002"/>
                <a:gd name="connsiteY3" fmla="*/ 1614999 h 2146925"/>
                <a:gd name="connsiteX4" fmla="*/ 1333502 w 1905002"/>
                <a:gd name="connsiteY4" fmla="*/ 2146925 h 2146925"/>
                <a:gd name="connsiteX5" fmla="*/ 1333502 w 1905002"/>
                <a:gd name="connsiteY5" fmla="*/ 1963112 h 2146925"/>
                <a:gd name="connsiteX6" fmla="*/ 3 w 1905002"/>
                <a:gd name="connsiteY6" fmla="*/ 1044079 h 2146925"/>
                <a:gd name="connsiteX7" fmla="*/ 2 w 1905002"/>
                <a:gd name="connsiteY7" fmla="*/ 259106 h 2146925"/>
                <a:gd name="connsiteX0" fmla="*/ 533402 w 1905002"/>
                <a:gd name="connsiteY0" fmla="*/ 591101 h 2146925"/>
                <a:gd name="connsiteX1" fmla="*/ 1905002 w 1905002"/>
                <a:gd name="connsiteY1" fmla="*/ 80674 h 2146925"/>
                <a:gd name="connsiteX2" fmla="*/ 381002 w 1905002"/>
                <a:gd name="connsiteY2" fmla="*/ 438701 h 2146925"/>
                <a:gd name="connsiteX0" fmla="*/ 2 w 1905002"/>
                <a:gd name="connsiteY0" fmla="*/ 259106 h 2146925"/>
                <a:gd name="connsiteX1" fmla="*/ 1333501 w 1905002"/>
                <a:gd name="connsiteY1" fmla="*/ 1178139 h 2146925"/>
                <a:gd name="connsiteX2" fmla="*/ 1333502 w 1905002"/>
                <a:gd name="connsiteY2" fmla="*/ 994324 h 2146925"/>
                <a:gd name="connsiteX3" fmla="*/ 1905002 w 1905002"/>
                <a:gd name="connsiteY3" fmla="*/ 1614999 h 2146925"/>
                <a:gd name="connsiteX4" fmla="*/ 1333502 w 1905002"/>
                <a:gd name="connsiteY4" fmla="*/ 2146925 h 2146925"/>
                <a:gd name="connsiteX5" fmla="*/ 1333502 w 1905002"/>
                <a:gd name="connsiteY5" fmla="*/ 1963112 h 2146925"/>
                <a:gd name="connsiteX6" fmla="*/ 3 w 1905002"/>
                <a:gd name="connsiteY6" fmla="*/ 1044079 h 2146925"/>
                <a:gd name="connsiteX7" fmla="*/ 2 w 1905002"/>
                <a:gd name="connsiteY7" fmla="*/ 259106 h 2146925"/>
                <a:gd name="connsiteX0" fmla="*/ 503717 w 2408717"/>
                <a:gd name="connsiteY0" fmla="*/ 259106 h 2146925"/>
                <a:gd name="connsiteX1" fmla="*/ 1837216 w 2408717"/>
                <a:gd name="connsiteY1" fmla="*/ 1178139 h 2146925"/>
                <a:gd name="connsiteX2" fmla="*/ 1837217 w 2408717"/>
                <a:gd name="connsiteY2" fmla="*/ 994324 h 2146925"/>
                <a:gd name="connsiteX3" fmla="*/ 2408717 w 2408717"/>
                <a:gd name="connsiteY3" fmla="*/ 1614999 h 2146925"/>
                <a:gd name="connsiteX4" fmla="*/ 1837217 w 2408717"/>
                <a:gd name="connsiteY4" fmla="*/ 2146925 h 2146925"/>
                <a:gd name="connsiteX5" fmla="*/ 1837217 w 2408717"/>
                <a:gd name="connsiteY5" fmla="*/ 1963112 h 2146925"/>
                <a:gd name="connsiteX6" fmla="*/ 503718 w 2408717"/>
                <a:gd name="connsiteY6" fmla="*/ 1044079 h 2146925"/>
                <a:gd name="connsiteX7" fmla="*/ 503717 w 2408717"/>
                <a:gd name="connsiteY7" fmla="*/ 259106 h 2146925"/>
                <a:gd name="connsiteX0" fmla="*/ 1037117 w 2408717"/>
                <a:gd name="connsiteY0" fmla="*/ 591101 h 2146925"/>
                <a:gd name="connsiteX1" fmla="*/ 1722915 w 2408717"/>
                <a:gd name="connsiteY1" fmla="*/ 304800 h 2146925"/>
                <a:gd name="connsiteX2" fmla="*/ 884717 w 2408717"/>
                <a:gd name="connsiteY2" fmla="*/ 438701 h 2146925"/>
                <a:gd name="connsiteX0" fmla="*/ 503717 w 2408717"/>
                <a:gd name="connsiteY0" fmla="*/ 259106 h 2146925"/>
                <a:gd name="connsiteX1" fmla="*/ 1837216 w 2408717"/>
                <a:gd name="connsiteY1" fmla="*/ 1178139 h 2146925"/>
                <a:gd name="connsiteX2" fmla="*/ 1837217 w 2408717"/>
                <a:gd name="connsiteY2" fmla="*/ 994324 h 2146925"/>
                <a:gd name="connsiteX3" fmla="*/ 2408717 w 2408717"/>
                <a:gd name="connsiteY3" fmla="*/ 1614999 h 2146925"/>
                <a:gd name="connsiteX4" fmla="*/ 1837217 w 2408717"/>
                <a:gd name="connsiteY4" fmla="*/ 2146925 h 2146925"/>
                <a:gd name="connsiteX5" fmla="*/ 1837217 w 2408717"/>
                <a:gd name="connsiteY5" fmla="*/ 1963112 h 2146925"/>
                <a:gd name="connsiteX6" fmla="*/ 503718 w 2408717"/>
                <a:gd name="connsiteY6" fmla="*/ 1044079 h 2146925"/>
                <a:gd name="connsiteX7" fmla="*/ 503717 w 2408717"/>
                <a:gd name="connsiteY7" fmla="*/ 259106 h 2146925"/>
                <a:gd name="connsiteX0" fmla="*/ 2 w 1905002"/>
                <a:gd name="connsiteY0" fmla="*/ 259106 h 2146925"/>
                <a:gd name="connsiteX1" fmla="*/ 1333501 w 1905002"/>
                <a:gd name="connsiteY1" fmla="*/ 1178139 h 2146925"/>
                <a:gd name="connsiteX2" fmla="*/ 1333502 w 1905002"/>
                <a:gd name="connsiteY2" fmla="*/ 994324 h 2146925"/>
                <a:gd name="connsiteX3" fmla="*/ 1905002 w 1905002"/>
                <a:gd name="connsiteY3" fmla="*/ 1614999 h 2146925"/>
                <a:gd name="connsiteX4" fmla="*/ 1333502 w 1905002"/>
                <a:gd name="connsiteY4" fmla="*/ 2146925 h 2146925"/>
                <a:gd name="connsiteX5" fmla="*/ 1333502 w 1905002"/>
                <a:gd name="connsiteY5" fmla="*/ 1963112 h 2146925"/>
                <a:gd name="connsiteX6" fmla="*/ 3 w 1905002"/>
                <a:gd name="connsiteY6" fmla="*/ 1044079 h 2146925"/>
                <a:gd name="connsiteX7" fmla="*/ 2 w 1905002"/>
                <a:gd name="connsiteY7" fmla="*/ 259106 h 2146925"/>
                <a:gd name="connsiteX0" fmla="*/ 533402 w 1905002"/>
                <a:gd name="connsiteY0" fmla="*/ 591101 h 2146925"/>
                <a:gd name="connsiteX1" fmla="*/ 1219200 w 1905002"/>
                <a:gd name="connsiteY1" fmla="*/ 304800 h 2146925"/>
                <a:gd name="connsiteX2" fmla="*/ 381002 w 1905002"/>
                <a:gd name="connsiteY2" fmla="*/ 438701 h 2146925"/>
                <a:gd name="connsiteX0" fmla="*/ 2 w 1905002"/>
                <a:gd name="connsiteY0" fmla="*/ 259106 h 2146925"/>
                <a:gd name="connsiteX1" fmla="*/ 1333501 w 1905002"/>
                <a:gd name="connsiteY1" fmla="*/ 1178139 h 2146925"/>
                <a:gd name="connsiteX2" fmla="*/ 1333502 w 1905002"/>
                <a:gd name="connsiteY2" fmla="*/ 994324 h 2146925"/>
                <a:gd name="connsiteX3" fmla="*/ 1905002 w 1905002"/>
                <a:gd name="connsiteY3" fmla="*/ 1614999 h 2146925"/>
                <a:gd name="connsiteX4" fmla="*/ 1333502 w 1905002"/>
                <a:gd name="connsiteY4" fmla="*/ 2146925 h 2146925"/>
                <a:gd name="connsiteX5" fmla="*/ 1333502 w 1905002"/>
                <a:gd name="connsiteY5" fmla="*/ 1963112 h 2146925"/>
                <a:gd name="connsiteX6" fmla="*/ 3 w 1905002"/>
                <a:gd name="connsiteY6" fmla="*/ 1044079 h 2146925"/>
                <a:gd name="connsiteX7" fmla="*/ 2 w 1905002"/>
                <a:gd name="connsiteY7" fmla="*/ 259106 h 2146925"/>
                <a:gd name="connsiteX0" fmla="*/ 2 w 1905002"/>
                <a:gd name="connsiteY0" fmla="*/ 259106 h 2146925"/>
                <a:gd name="connsiteX1" fmla="*/ 1333501 w 1905002"/>
                <a:gd name="connsiteY1" fmla="*/ 1178139 h 2146925"/>
                <a:gd name="connsiteX2" fmla="*/ 1333502 w 1905002"/>
                <a:gd name="connsiteY2" fmla="*/ 994324 h 2146925"/>
                <a:gd name="connsiteX3" fmla="*/ 1905002 w 1905002"/>
                <a:gd name="connsiteY3" fmla="*/ 1614999 h 2146925"/>
                <a:gd name="connsiteX4" fmla="*/ 1333502 w 1905002"/>
                <a:gd name="connsiteY4" fmla="*/ 2146925 h 2146925"/>
                <a:gd name="connsiteX5" fmla="*/ 1333502 w 1905002"/>
                <a:gd name="connsiteY5" fmla="*/ 1963112 h 2146925"/>
                <a:gd name="connsiteX6" fmla="*/ 3 w 1905002"/>
                <a:gd name="connsiteY6" fmla="*/ 1044079 h 2146925"/>
                <a:gd name="connsiteX7" fmla="*/ 2 w 1905002"/>
                <a:gd name="connsiteY7" fmla="*/ 259106 h 2146925"/>
                <a:gd name="connsiteX0" fmla="*/ 1219200 w 1905002"/>
                <a:gd name="connsiteY0" fmla="*/ 381000 h 2146925"/>
                <a:gd name="connsiteX1" fmla="*/ 1219200 w 1905002"/>
                <a:gd name="connsiteY1" fmla="*/ 304800 h 2146925"/>
                <a:gd name="connsiteX2" fmla="*/ 381002 w 1905002"/>
                <a:gd name="connsiteY2" fmla="*/ 438701 h 2146925"/>
                <a:gd name="connsiteX0" fmla="*/ 2 w 1905002"/>
                <a:gd name="connsiteY0" fmla="*/ 259106 h 2146925"/>
                <a:gd name="connsiteX1" fmla="*/ 1333501 w 1905002"/>
                <a:gd name="connsiteY1" fmla="*/ 1178139 h 2146925"/>
                <a:gd name="connsiteX2" fmla="*/ 1333502 w 1905002"/>
                <a:gd name="connsiteY2" fmla="*/ 994324 h 2146925"/>
                <a:gd name="connsiteX3" fmla="*/ 1905002 w 1905002"/>
                <a:gd name="connsiteY3" fmla="*/ 1614999 h 2146925"/>
                <a:gd name="connsiteX4" fmla="*/ 1333502 w 1905002"/>
                <a:gd name="connsiteY4" fmla="*/ 2146925 h 2146925"/>
                <a:gd name="connsiteX5" fmla="*/ 1333502 w 1905002"/>
                <a:gd name="connsiteY5" fmla="*/ 1963112 h 2146925"/>
                <a:gd name="connsiteX6" fmla="*/ 3 w 1905002"/>
                <a:gd name="connsiteY6" fmla="*/ 1044079 h 2146925"/>
                <a:gd name="connsiteX7" fmla="*/ 2 w 1905002"/>
                <a:gd name="connsiteY7" fmla="*/ 259106 h 2146925"/>
                <a:gd name="connsiteX0" fmla="*/ 2 w 1905002"/>
                <a:gd name="connsiteY0" fmla="*/ 68412 h 1956231"/>
                <a:gd name="connsiteX1" fmla="*/ 1333501 w 1905002"/>
                <a:gd name="connsiteY1" fmla="*/ 987445 h 1956231"/>
                <a:gd name="connsiteX2" fmla="*/ 1333502 w 1905002"/>
                <a:gd name="connsiteY2" fmla="*/ 803630 h 1956231"/>
                <a:gd name="connsiteX3" fmla="*/ 1905002 w 1905002"/>
                <a:gd name="connsiteY3" fmla="*/ 1424305 h 1956231"/>
                <a:gd name="connsiteX4" fmla="*/ 1333502 w 1905002"/>
                <a:gd name="connsiteY4" fmla="*/ 1956231 h 1956231"/>
                <a:gd name="connsiteX5" fmla="*/ 1333502 w 1905002"/>
                <a:gd name="connsiteY5" fmla="*/ 1772418 h 1956231"/>
                <a:gd name="connsiteX6" fmla="*/ 3 w 1905002"/>
                <a:gd name="connsiteY6" fmla="*/ 853385 h 1956231"/>
                <a:gd name="connsiteX7" fmla="*/ 2 w 1905002"/>
                <a:gd name="connsiteY7" fmla="*/ 68412 h 1956231"/>
                <a:gd name="connsiteX0" fmla="*/ 1219200 w 1905002"/>
                <a:gd name="connsiteY0" fmla="*/ 190306 h 1956231"/>
                <a:gd name="connsiteX1" fmla="*/ 1219200 w 1905002"/>
                <a:gd name="connsiteY1" fmla="*/ 114106 h 1956231"/>
                <a:gd name="connsiteX2" fmla="*/ 1219200 w 1905002"/>
                <a:gd name="connsiteY2" fmla="*/ 114106 h 1956231"/>
                <a:gd name="connsiteX0" fmla="*/ 2 w 1905002"/>
                <a:gd name="connsiteY0" fmla="*/ 68412 h 1956231"/>
                <a:gd name="connsiteX1" fmla="*/ 1333501 w 1905002"/>
                <a:gd name="connsiteY1" fmla="*/ 987445 h 1956231"/>
                <a:gd name="connsiteX2" fmla="*/ 1333502 w 1905002"/>
                <a:gd name="connsiteY2" fmla="*/ 803630 h 1956231"/>
                <a:gd name="connsiteX3" fmla="*/ 1905002 w 1905002"/>
                <a:gd name="connsiteY3" fmla="*/ 1424305 h 1956231"/>
                <a:gd name="connsiteX4" fmla="*/ 1333502 w 1905002"/>
                <a:gd name="connsiteY4" fmla="*/ 1956231 h 1956231"/>
                <a:gd name="connsiteX5" fmla="*/ 1333502 w 1905002"/>
                <a:gd name="connsiteY5" fmla="*/ 1772418 h 1956231"/>
                <a:gd name="connsiteX6" fmla="*/ 3 w 1905002"/>
                <a:gd name="connsiteY6" fmla="*/ 853385 h 1956231"/>
                <a:gd name="connsiteX7" fmla="*/ 2 w 1905002"/>
                <a:gd name="connsiteY7" fmla="*/ 68412 h 1956231"/>
                <a:gd name="connsiteX0" fmla="*/ 2 w 1905002"/>
                <a:gd name="connsiteY0" fmla="*/ 68412 h 1956231"/>
                <a:gd name="connsiteX1" fmla="*/ 1333501 w 1905002"/>
                <a:gd name="connsiteY1" fmla="*/ 987445 h 1956231"/>
                <a:gd name="connsiteX2" fmla="*/ 1333502 w 1905002"/>
                <a:gd name="connsiteY2" fmla="*/ 803630 h 1956231"/>
                <a:gd name="connsiteX3" fmla="*/ 1905002 w 1905002"/>
                <a:gd name="connsiteY3" fmla="*/ 1424305 h 1956231"/>
                <a:gd name="connsiteX4" fmla="*/ 1333502 w 1905002"/>
                <a:gd name="connsiteY4" fmla="*/ 1956231 h 1956231"/>
                <a:gd name="connsiteX5" fmla="*/ 1333502 w 1905002"/>
                <a:gd name="connsiteY5" fmla="*/ 1772418 h 1956231"/>
                <a:gd name="connsiteX6" fmla="*/ 3 w 1905002"/>
                <a:gd name="connsiteY6" fmla="*/ 853385 h 1956231"/>
                <a:gd name="connsiteX7" fmla="*/ 2 w 1905002"/>
                <a:gd name="connsiteY7" fmla="*/ 68412 h 1956231"/>
                <a:gd name="connsiteX0" fmla="*/ 1219200 w 1905002"/>
                <a:gd name="connsiteY0" fmla="*/ 190306 h 1956231"/>
                <a:gd name="connsiteX1" fmla="*/ 1219200 w 1905002"/>
                <a:gd name="connsiteY1" fmla="*/ 114106 h 1956231"/>
                <a:gd name="connsiteX2" fmla="*/ 1219200 w 1905002"/>
                <a:gd name="connsiteY2" fmla="*/ 114106 h 1956231"/>
                <a:gd name="connsiteX0" fmla="*/ 2 w 1905002"/>
                <a:gd name="connsiteY0" fmla="*/ 68412 h 1956231"/>
                <a:gd name="connsiteX1" fmla="*/ 1333501 w 1905002"/>
                <a:gd name="connsiteY1" fmla="*/ 987445 h 1956231"/>
                <a:gd name="connsiteX2" fmla="*/ 1333502 w 1905002"/>
                <a:gd name="connsiteY2" fmla="*/ 803630 h 1956231"/>
                <a:gd name="connsiteX3" fmla="*/ 1905002 w 1905002"/>
                <a:gd name="connsiteY3" fmla="*/ 1424305 h 1956231"/>
                <a:gd name="connsiteX4" fmla="*/ 1333502 w 1905002"/>
                <a:gd name="connsiteY4" fmla="*/ 1956231 h 1956231"/>
                <a:gd name="connsiteX5" fmla="*/ 1333502 w 1905002"/>
                <a:gd name="connsiteY5" fmla="*/ 1772418 h 1956231"/>
                <a:gd name="connsiteX6" fmla="*/ 3 w 1905002"/>
                <a:gd name="connsiteY6" fmla="*/ 853385 h 1956231"/>
                <a:gd name="connsiteX7" fmla="*/ 2 w 1905002"/>
                <a:gd name="connsiteY7" fmla="*/ 68412 h 1956231"/>
                <a:gd name="connsiteX0" fmla="*/ 2 w 1905002"/>
                <a:gd name="connsiteY0" fmla="*/ 0 h 1887819"/>
                <a:gd name="connsiteX1" fmla="*/ 1333501 w 1905002"/>
                <a:gd name="connsiteY1" fmla="*/ 919033 h 1887819"/>
                <a:gd name="connsiteX2" fmla="*/ 1333502 w 1905002"/>
                <a:gd name="connsiteY2" fmla="*/ 735218 h 1887819"/>
                <a:gd name="connsiteX3" fmla="*/ 1905002 w 1905002"/>
                <a:gd name="connsiteY3" fmla="*/ 1355893 h 1887819"/>
                <a:gd name="connsiteX4" fmla="*/ 1333502 w 1905002"/>
                <a:gd name="connsiteY4" fmla="*/ 1887819 h 1887819"/>
                <a:gd name="connsiteX5" fmla="*/ 1333502 w 1905002"/>
                <a:gd name="connsiteY5" fmla="*/ 1704006 h 1887819"/>
                <a:gd name="connsiteX6" fmla="*/ 3 w 1905002"/>
                <a:gd name="connsiteY6" fmla="*/ 784973 h 1887819"/>
                <a:gd name="connsiteX7" fmla="*/ 2 w 1905002"/>
                <a:gd name="connsiteY7" fmla="*/ 0 h 1887819"/>
                <a:gd name="connsiteX0" fmla="*/ 1219200 w 1905002"/>
                <a:gd name="connsiteY0" fmla="*/ 45694 h 1887819"/>
                <a:gd name="connsiteX1" fmla="*/ 1219200 w 1905002"/>
                <a:gd name="connsiteY1" fmla="*/ 45694 h 1887819"/>
                <a:gd name="connsiteX2" fmla="*/ 1219200 w 1905002"/>
                <a:gd name="connsiteY2" fmla="*/ 45694 h 1887819"/>
                <a:gd name="connsiteX0" fmla="*/ 2 w 1905002"/>
                <a:gd name="connsiteY0" fmla="*/ 0 h 1887819"/>
                <a:gd name="connsiteX1" fmla="*/ 1333501 w 1905002"/>
                <a:gd name="connsiteY1" fmla="*/ 919033 h 1887819"/>
                <a:gd name="connsiteX2" fmla="*/ 1333502 w 1905002"/>
                <a:gd name="connsiteY2" fmla="*/ 735218 h 1887819"/>
                <a:gd name="connsiteX3" fmla="*/ 1905002 w 1905002"/>
                <a:gd name="connsiteY3" fmla="*/ 1355893 h 1887819"/>
                <a:gd name="connsiteX4" fmla="*/ 1333502 w 1905002"/>
                <a:gd name="connsiteY4" fmla="*/ 1887819 h 1887819"/>
                <a:gd name="connsiteX5" fmla="*/ 1333502 w 1905002"/>
                <a:gd name="connsiteY5" fmla="*/ 1704006 h 1887819"/>
                <a:gd name="connsiteX6" fmla="*/ 3 w 1905002"/>
                <a:gd name="connsiteY6" fmla="*/ 784973 h 1887819"/>
                <a:gd name="connsiteX7" fmla="*/ 2 w 1905002"/>
                <a:gd name="connsiteY7" fmla="*/ 0 h 1887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05002" h="1887819" stroke="0" extrusionOk="0">
                  <a:moveTo>
                    <a:pt x="2" y="0"/>
                  </a:moveTo>
                  <a:cubicBezTo>
                    <a:pt x="0" y="420737"/>
                    <a:pt x="539873" y="792811"/>
                    <a:pt x="1333501" y="919033"/>
                  </a:cubicBezTo>
                  <a:cubicBezTo>
                    <a:pt x="1333501" y="857761"/>
                    <a:pt x="1333502" y="796490"/>
                    <a:pt x="1333502" y="735218"/>
                  </a:cubicBezTo>
                  <a:lnTo>
                    <a:pt x="1905002" y="1355893"/>
                  </a:lnTo>
                  <a:lnTo>
                    <a:pt x="1333502" y="1887819"/>
                  </a:lnTo>
                  <a:lnTo>
                    <a:pt x="1333502" y="1704006"/>
                  </a:lnTo>
                  <a:cubicBezTo>
                    <a:pt x="539874" y="1577785"/>
                    <a:pt x="1" y="1205710"/>
                    <a:pt x="3" y="784973"/>
                  </a:cubicBezTo>
                  <a:cubicBezTo>
                    <a:pt x="3" y="523315"/>
                    <a:pt x="2" y="261658"/>
                    <a:pt x="2" y="0"/>
                  </a:cubicBezTo>
                  <a:close/>
                </a:path>
                <a:path w="1905002" h="1887819" fill="darkenLess" stroke="0" extrusionOk="0">
                  <a:moveTo>
                    <a:pt x="1219200" y="45694"/>
                  </a:moveTo>
                  <a:lnTo>
                    <a:pt x="1219200" y="45694"/>
                  </a:lnTo>
                  <a:lnTo>
                    <a:pt x="1219200" y="45694"/>
                  </a:lnTo>
                </a:path>
                <a:path w="1905002" h="1887819" fill="none" extrusionOk="0">
                  <a:moveTo>
                    <a:pt x="2" y="0"/>
                  </a:moveTo>
                  <a:cubicBezTo>
                    <a:pt x="0" y="420737"/>
                    <a:pt x="539873" y="792811"/>
                    <a:pt x="1333501" y="919033"/>
                  </a:cubicBezTo>
                  <a:cubicBezTo>
                    <a:pt x="1333501" y="857761"/>
                    <a:pt x="1333502" y="796490"/>
                    <a:pt x="1333502" y="735218"/>
                  </a:cubicBezTo>
                  <a:lnTo>
                    <a:pt x="1905002" y="1355893"/>
                  </a:lnTo>
                  <a:lnTo>
                    <a:pt x="1333502" y="1887819"/>
                  </a:lnTo>
                  <a:lnTo>
                    <a:pt x="1333502" y="1704006"/>
                  </a:lnTo>
                  <a:cubicBezTo>
                    <a:pt x="539874" y="1577785"/>
                    <a:pt x="1" y="1205710"/>
                    <a:pt x="3" y="784973"/>
                  </a:cubicBezTo>
                  <a:cubicBezTo>
                    <a:pt x="3" y="523315"/>
                    <a:pt x="2" y="261658"/>
                    <a:pt x="2" y="0"/>
                  </a:cubicBezTo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rgbClr val="7030A0">
                    <a:alpha val="42000"/>
                  </a:srgbClr>
                </a:gs>
              </a:gsLst>
              <a:lin ang="10800000" scaled="1"/>
              <a:tileRect/>
            </a:gradFill>
            <a:ln>
              <a:gradFill>
                <a:gsLst>
                  <a:gs pos="0">
                    <a:srgbClr val="7030A0"/>
                  </a:gs>
                  <a:gs pos="100000">
                    <a:schemeClr val="bg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95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20482" name="Title 1"/>
          <p:cNvSpPr txBox="1">
            <a:spLocks/>
          </p:cNvSpPr>
          <p:nvPr/>
        </p:nvSpPr>
        <p:spPr bwMode="auto">
          <a:xfrm>
            <a:off x="180975" y="450850"/>
            <a:ext cx="8032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5613">
              <a:lnSpc>
                <a:spcPct val="84000"/>
              </a:lnSpc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dirty="0" smtClean="0"/>
              <a:t>test</a:t>
            </a:r>
            <a:endParaRPr lang="en-US" sz="2000" i="1" dirty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1752600" y="1295400"/>
            <a:ext cx="2667000" cy="184925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0"/>
          </a:effectLst>
        </p:spPr>
        <p:txBody>
          <a:bodyPr/>
          <a:lstStyle/>
          <a:p>
            <a:pPr defTabSz="45561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z="1800">
              <a:cs typeface="Arial" charset="0"/>
            </a:endParaRPr>
          </a:p>
        </p:txBody>
      </p:sp>
      <p:grpSp>
        <p:nvGrpSpPr>
          <p:cNvPr id="3" name="Group 36"/>
          <p:cNvGrpSpPr/>
          <p:nvPr/>
        </p:nvGrpSpPr>
        <p:grpSpPr>
          <a:xfrm>
            <a:off x="5715000" y="1544016"/>
            <a:ext cx="2259982" cy="3830016"/>
            <a:chOff x="1059366" y="2274850"/>
            <a:chExt cx="2259982" cy="3830016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38" name="Curved Right Arrow 37"/>
            <p:cNvSpPr/>
            <p:nvPr/>
          </p:nvSpPr>
          <p:spPr>
            <a:xfrm>
              <a:off x="1059366" y="2274850"/>
              <a:ext cx="2259979" cy="3830016"/>
            </a:xfrm>
            <a:prstGeom prst="curvedRightArrow">
              <a:avLst>
                <a:gd name="adj1" fmla="val 41206"/>
                <a:gd name="adj2" fmla="val 60504"/>
                <a:gd name="adj3" fmla="val 30000"/>
              </a:avLst>
            </a:prstGeom>
            <a:gradFill flip="none" rotWithShape="1">
              <a:gsLst>
                <a:gs pos="0">
                  <a:srgbClr val="7030A0">
                    <a:alpha val="55000"/>
                  </a:srgb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rgbClr val="7030A0">
                    <a:alpha val="0"/>
                  </a:srgbClr>
                </a:gs>
              </a:gsLst>
              <a:lin ang="10800000" scaled="1"/>
              <a:tileRect/>
            </a:gradFill>
            <a:ln>
              <a:gradFill>
                <a:gsLst>
                  <a:gs pos="0">
                    <a:srgbClr val="7030A0"/>
                  </a:gs>
                  <a:gs pos="100000">
                    <a:schemeClr val="bg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95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1059366" y="3679901"/>
              <a:ext cx="2259982" cy="2386361"/>
            </a:xfrm>
            <a:custGeom>
              <a:avLst/>
              <a:gdLst>
                <a:gd name="connsiteX0" fmla="*/ 0 w 1905000"/>
                <a:gd name="connsiteY0" fmla="*/ 963406 h 2895600"/>
                <a:gd name="connsiteX1" fmla="*/ 1333499 w 1905000"/>
                <a:gd name="connsiteY1" fmla="*/ 1882439 h 2895600"/>
                <a:gd name="connsiteX2" fmla="*/ 1333500 w 1905000"/>
                <a:gd name="connsiteY2" fmla="*/ 1698624 h 2895600"/>
                <a:gd name="connsiteX3" fmla="*/ 1905000 w 1905000"/>
                <a:gd name="connsiteY3" fmla="*/ 2319299 h 2895600"/>
                <a:gd name="connsiteX4" fmla="*/ 1333500 w 1905000"/>
                <a:gd name="connsiteY4" fmla="*/ 2851225 h 2895600"/>
                <a:gd name="connsiteX5" fmla="*/ 1333500 w 1905000"/>
                <a:gd name="connsiteY5" fmla="*/ 2667412 h 2895600"/>
                <a:gd name="connsiteX6" fmla="*/ 1 w 1905000"/>
                <a:gd name="connsiteY6" fmla="*/ 1748379 h 2895600"/>
                <a:gd name="connsiteX7" fmla="*/ 0 w 1905000"/>
                <a:gd name="connsiteY7" fmla="*/ 963406 h 2895600"/>
                <a:gd name="connsiteX0" fmla="*/ 1905000 w 1905000"/>
                <a:gd name="connsiteY0" fmla="*/ 784974 h 2895600"/>
                <a:gd name="connsiteX1" fmla="*/ 165255 w 1905000"/>
                <a:gd name="connsiteY1" fmla="*/ 1355892 h 2895600"/>
                <a:gd name="connsiteX2" fmla="*/ 886656 w 1905000"/>
                <a:gd name="connsiteY2" fmla="*/ 149205 h 2895600"/>
                <a:gd name="connsiteX3" fmla="*/ 1905003 w 1905000"/>
                <a:gd name="connsiteY3" fmla="*/ 0 h 2895600"/>
                <a:gd name="connsiteX4" fmla="*/ 1905000 w 1905000"/>
                <a:gd name="connsiteY4" fmla="*/ 784974 h 2895600"/>
                <a:gd name="connsiteX0" fmla="*/ 0 w 1905000"/>
                <a:gd name="connsiteY0" fmla="*/ 963406 h 2895600"/>
                <a:gd name="connsiteX1" fmla="*/ 1333499 w 1905000"/>
                <a:gd name="connsiteY1" fmla="*/ 1882439 h 2895600"/>
                <a:gd name="connsiteX2" fmla="*/ 1333500 w 1905000"/>
                <a:gd name="connsiteY2" fmla="*/ 1698624 h 2895600"/>
                <a:gd name="connsiteX3" fmla="*/ 1905000 w 1905000"/>
                <a:gd name="connsiteY3" fmla="*/ 2319299 h 2895600"/>
                <a:gd name="connsiteX4" fmla="*/ 1333500 w 1905000"/>
                <a:gd name="connsiteY4" fmla="*/ 2851225 h 2895600"/>
                <a:gd name="connsiteX5" fmla="*/ 1333500 w 1905000"/>
                <a:gd name="connsiteY5" fmla="*/ 2667412 h 2895600"/>
                <a:gd name="connsiteX6" fmla="*/ 1 w 1905000"/>
                <a:gd name="connsiteY6" fmla="*/ 1748379 h 2895600"/>
                <a:gd name="connsiteX7" fmla="*/ 0 w 1905000"/>
                <a:gd name="connsiteY7" fmla="*/ 963406 h 2895600"/>
                <a:gd name="connsiteX8" fmla="*/ 1045283 w 1905000"/>
                <a:gd name="connsiteY8" fmla="*/ 103689 h 2895600"/>
                <a:gd name="connsiteX9" fmla="*/ 1905001 w 1905000"/>
                <a:gd name="connsiteY9" fmla="*/ 2 h 2895600"/>
                <a:gd name="connsiteX10" fmla="*/ 1905000 w 1905000"/>
                <a:gd name="connsiteY10" fmla="*/ 784974 h 2895600"/>
                <a:gd name="connsiteX11" fmla="*/ 165255 w 1905000"/>
                <a:gd name="connsiteY11" fmla="*/ 1355892 h 2895600"/>
                <a:gd name="connsiteX0" fmla="*/ 220228 w 2271899"/>
                <a:gd name="connsiteY0" fmla="*/ 963406 h 2851225"/>
                <a:gd name="connsiteX1" fmla="*/ 1553727 w 2271899"/>
                <a:gd name="connsiteY1" fmla="*/ 1882439 h 2851225"/>
                <a:gd name="connsiteX2" fmla="*/ 1553728 w 2271899"/>
                <a:gd name="connsiteY2" fmla="*/ 1698624 h 2851225"/>
                <a:gd name="connsiteX3" fmla="*/ 2125228 w 2271899"/>
                <a:gd name="connsiteY3" fmla="*/ 2319299 h 2851225"/>
                <a:gd name="connsiteX4" fmla="*/ 1553728 w 2271899"/>
                <a:gd name="connsiteY4" fmla="*/ 2851225 h 2851225"/>
                <a:gd name="connsiteX5" fmla="*/ 1553728 w 2271899"/>
                <a:gd name="connsiteY5" fmla="*/ 2667412 h 2851225"/>
                <a:gd name="connsiteX6" fmla="*/ 220229 w 2271899"/>
                <a:gd name="connsiteY6" fmla="*/ 1748379 h 2851225"/>
                <a:gd name="connsiteX7" fmla="*/ 220228 w 2271899"/>
                <a:gd name="connsiteY7" fmla="*/ 963406 h 2851225"/>
                <a:gd name="connsiteX0" fmla="*/ 2125228 w 2271899"/>
                <a:gd name="connsiteY0" fmla="*/ 784974 h 2851225"/>
                <a:gd name="connsiteX1" fmla="*/ 385483 w 2271899"/>
                <a:gd name="connsiteY1" fmla="*/ 1355892 h 2851225"/>
                <a:gd name="connsiteX2" fmla="*/ 1106884 w 2271899"/>
                <a:gd name="connsiteY2" fmla="*/ 149205 h 2851225"/>
                <a:gd name="connsiteX3" fmla="*/ 2125231 w 2271899"/>
                <a:gd name="connsiteY3" fmla="*/ 0 h 2851225"/>
                <a:gd name="connsiteX4" fmla="*/ 2125228 w 2271899"/>
                <a:gd name="connsiteY4" fmla="*/ 784974 h 2851225"/>
                <a:gd name="connsiteX0" fmla="*/ 220228 w 2271899"/>
                <a:gd name="connsiteY0" fmla="*/ 963406 h 2851225"/>
                <a:gd name="connsiteX1" fmla="*/ 1553727 w 2271899"/>
                <a:gd name="connsiteY1" fmla="*/ 1882439 h 2851225"/>
                <a:gd name="connsiteX2" fmla="*/ 1553728 w 2271899"/>
                <a:gd name="connsiteY2" fmla="*/ 1698624 h 2851225"/>
                <a:gd name="connsiteX3" fmla="*/ 2125228 w 2271899"/>
                <a:gd name="connsiteY3" fmla="*/ 2319299 h 2851225"/>
                <a:gd name="connsiteX4" fmla="*/ 1553728 w 2271899"/>
                <a:gd name="connsiteY4" fmla="*/ 2851225 h 2851225"/>
                <a:gd name="connsiteX5" fmla="*/ 1553728 w 2271899"/>
                <a:gd name="connsiteY5" fmla="*/ 2667412 h 2851225"/>
                <a:gd name="connsiteX6" fmla="*/ 220229 w 2271899"/>
                <a:gd name="connsiteY6" fmla="*/ 1748379 h 2851225"/>
                <a:gd name="connsiteX7" fmla="*/ 220228 w 2271899"/>
                <a:gd name="connsiteY7" fmla="*/ 963406 h 2851225"/>
                <a:gd name="connsiteX8" fmla="*/ 1265511 w 2271899"/>
                <a:gd name="connsiteY8" fmla="*/ 103689 h 2851225"/>
                <a:gd name="connsiteX9" fmla="*/ 2125228 w 2271899"/>
                <a:gd name="connsiteY9" fmla="*/ 784974 h 2851225"/>
                <a:gd name="connsiteX10" fmla="*/ 385483 w 2271899"/>
                <a:gd name="connsiteY10" fmla="*/ 1355892 h 2851225"/>
                <a:gd name="connsiteX0" fmla="*/ 220228 w 2125231"/>
                <a:gd name="connsiteY0" fmla="*/ 963406 h 2851225"/>
                <a:gd name="connsiteX1" fmla="*/ 1553727 w 2125231"/>
                <a:gd name="connsiteY1" fmla="*/ 1882439 h 2851225"/>
                <a:gd name="connsiteX2" fmla="*/ 1553728 w 2125231"/>
                <a:gd name="connsiteY2" fmla="*/ 1698624 h 2851225"/>
                <a:gd name="connsiteX3" fmla="*/ 2125228 w 2125231"/>
                <a:gd name="connsiteY3" fmla="*/ 2319299 h 2851225"/>
                <a:gd name="connsiteX4" fmla="*/ 1553728 w 2125231"/>
                <a:gd name="connsiteY4" fmla="*/ 2851225 h 2851225"/>
                <a:gd name="connsiteX5" fmla="*/ 1553728 w 2125231"/>
                <a:gd name="connsiteY5" fmla="*/ 2667412 h 2851225"/>
                <a:gd name="connsiteX6" fmla="*/ 220229 w 2125231"/>
                <a:gd name="connsiteY6" fmla="*/ 1748379 h 2851225"/>
                <a:gd name="connsiteX7" fmla="*/ 220228 w 2125231"/>
                <a:gd name="connsiteY7" fmla="*/ 963406 h 2851225"/>
                <a:gd name="connsiteX0" fmla="*/ 2125228 w 2125231"/>
                <a:gd name="connsiteY0" fmla="*/ 784974 h 2851225"/>
                <a:gd name="connsiteX1" fmla="*/ 385483 w 2125231"/>
                <a:gd name="connsiteY1" fmla="*/ 1355892 h 2851225"/>
                <a:gd name="connsiteX2" fmla="*/ 1106884 w 2125231"/>
                <a:gd name="connsiteY2" fmla="*/ 149205 h 2851225"/>
                <a:gd name="connsiteX3" fmla="*/ 2125231 w 2125231"/>
                <a:gd name="connsiteY3" fmla="*/ 0 h 2851225"/>
                <a:gd name="connsiteX4" fmla="*/ 2125228 w 2125231"/>
                <a:gd name="connsiteY4" fmla="*/ 784974 h 2851225"/>
                <a:gd name="connsiteX0" fmla="*/ 220228 w 2125231"/>
                <a:gd name="connsiteY0" fmla="*/ 963406 h 2851225"/>
                <a:gd name="connsiteX1" fmla="*/ 1553727 w 2125231"/>
                <a:gd name="connsiteY1" fmla="*/ 1882439 h 2851225"/>
                <a:gd name="connsiteX2" fmla="*/ 1553728 w 2125231"/>
                <a:gd name="connsiteY2" fmla="*/ 1698624 h 2851225"/>
                <a:gd name="connsiteX3" fmla="*/ 2125228 w 2125231"/>
                <a:gd name="connsiteY3" fmla="*/ 2319299 h 2851225"/>
                <a:gd name="connsiteX4" fmla="*/ 1553728 w 2125231"/>
                <a:gd name="connsiteY4" fmla="*/ 2851225 h 2851225"/>
                <a:gd name="connsiteX5" fmla="*/ 1553728 w 2125231"/>
                <a:gd name="connsiteY5" fmla="*/ 2667412 h 2851225"/>
                <a:gd name="connsiteX6" fmla="*/ 220229 w 2125231"/>
                <a:gd name="connsiteY6" fmla="*/ 1748379 h 2851225"/>
                <a:gd name="connsiteX7" fmla="*/ 220228 w 2125231"/>
                <a:gd name="connsiteY7" fmla="*/ 963406 h 2851225"/>
                <a:gd name="connsiteX8" fmla="*/ 1265511 w 2125231"/>
                <a:gd name="connsiteY8" fmla="*/ 103689 h 2851225"/>
                <a:gd name="connsiteX9" fmla="*/ 385483 w 2125231"/>
                <a:gd name="connsiteY9" fmla="*/ 1355892 h 2851225"/>
                <a:gd name="connsiteX0" fmla="*/ 220228 w 2125231"/>
                <a:gd name="connsiteY0" fmla="*/ 963406 h 2851225"/>
                <a:gd name="connsiteX1" fmla="*/ 1553727 w 2125231"/>
                <a:gd name="connsiteY1" fmla="*/ 1882439 h 2851225"/>
                <a:gd name="connsiteX2" fmla="*/ 1553728 w 2125231"/>
                <a:gd name="connsiteY2" fmla="*/ 1698624 h 2851225"/>
                <a:gd name="connsiteX3" fmla="*/ 2125228 w 2125231"/>
                <a:gd name="connsiteY3" fmla="*/ 2319299 h 2851225"/>
                <a:gd name="connsiteX4" fmla="*/ 1553728 w 2125231"/>
                <a:gd name="connsiteY4" fmla="*/ 2851225 h 2851225"/>
                <a:gd name="connsiteX5" fmla="*/ 1553728 w 2125231"/>
                <a:gd name="connsiteY5" fmla="*/ 2667412 h 2851225"/>
                <a:gd name="connsiteX6" fmla="*/ 220229 w 2125231"/>
                <a:gd name="connsiteY6" fmla="*/ 1748379 h 2851225"/>
                <a:gd name="connsiteX7" fmla="*/ 220228 w 2125231"/>
                <a:gd name="connsiteY7" fmla="*/ 963406 h 2851225"/>
                <a:gd name="connsiteX0" fmla="*/ 2125228 w 2125231"/>
                <a:gd name="connsiteY0" fmla="*/ 784974 h 2851225"/>
                <a:gd name="connsiteX1" fmla="*/ 385483 w 2125231"/>
                <a:gd name="connsiteY1" fmla="*/ 1355892 h 2851225"/>
                <a:gd name="connsiteX2" fmla="*/ 1106884 w 2125231"/>
                <a:gd name="connsiteY2" fmla="*/ 149205 h 2851225"/>
                <a:gd name="connsiteX3" fmla="*/ 2125231 w 2125231"/>
                <a:gd name="connsiteY3" fmla="*/ 0 h 2851225"/>
                <a:gd name="connsiteX4" fmla="*/ 2125228 w 2125231"/>
                <a:gd name="connsiteY4" fmla="*/ 784974 h 2851225"/>
                <a:gd name="connsiteX0" fmla="*/ 220228 w 2125231"/>
                <a:gd name="connsiteY0" fmla="*/ 963406 h 2851225"/>
                <a:gd name="connsiteX1" fmla="*/ 1553727 w 2125231"/>
                <a:gd name="connsiteY1" fmla="*/ 1882439 h 2851225"/>
                <a:gd name="connsiteX2" fmla="*/ 1553728 w 2125231"/>
                <a:gd name="connsiteY2" fmla="*/ 1698624 h 2851225"/>
                <a:gd name="connsiteX3" fmla="*/ 2125228 w 2125231"/>
                <a:gd name="connsiteY3" fmla="*/ 2319299 h 2851225"/>
                <a:gd name="connsiteX4" fmla="*/ 1553728 w 2125231"/>
                <a:gd name="connsiteY4" fmla="*/ 2851225 h 2851225"/>
                <a:gd name="connsiteX5" fmla="*/ 1553728 w 2125231"/>
                <a:gd name="connsiteY5" fmla="*/ 2667412 h 2851225"/>
                <a:gd name="connsiteX6" fmla="*/ 220229 w 2125231"/>
                <a:gd name="connsiteY6" fmla="*/ 1748379 h 2851225"/>
                <a:gd name="connsiteX7" fmla="*/ 220228 w 2125231"/>
                <a:gd name="connsiteY7" fmla="*/ 963406 h 2851225"/>
                <a:gd name="connsiteX8" fmla="*/ 385483 w 2125231"/>
                <a:gd name="connsiteY8" fmla="*/ 1355892 h 2851225"/>
                <a:gd name="connsiteX0" fmla="*/ 2 w 1905005"/>
                <a:gd name="connsiteY0" fmla="*/ 963406 h 2851225"/>
                <a:gd name="connsiteX1" fmla="*/ 1333501 w 1905005"/>
                <a:gd name="connsiteY1" fmla="*/ 1882439 h 2851225"/>
                <a:gd name="connsiteX2" fmla="*/ 1333502 w 1905005"/>
                <a:gd name="connsiteY2" fmla="*/ 1698624 h 2851225"/>
                <a:gd name="connsiteX3" fmla="*/ 1905002 w 1905005"/>
                <a:gd name="connsiteY3" fmla="*/ 2319299 h 2851225"/>
                <a:gd name="connsiteX4" fmla="*/ 1333502 w 1905005"/>
                <a:gd name="connsiteY4" fmla="*/ 2851225 h 2851225"/>
                <a:gd name="connsiteX5" fmla="*/ 1333502 w 1905005"/>
                <a:gd name="connsiteY5" fmla="*/ 2667412 h 2851225"/>
                <a:gd name="connsiteX6" fmla="*/ 3 w 1905005"/>
                <a:gd name="connsiteY6" fmla="*/ 1748379 h 2851225"/>
                <a:gd name="connsiteX7" fmla="*/ 2 w 1905005"/>
                <a:gd name="connsiteY7" fmla="*/ 963406 h 2851225"/>
                <a:gd name="connsiteX0" fmla="*/ 1905002 w 1905005"/>
                <a:gd name="connsiteY0" fmla="*/ 784974 h 2851225"/>
                <a:gd name="connsiteX1" fmla="*/ 165257 w 1905005"/>
                <a:gd name="connsiteY1" fmla="*/ 1355892 h 2851225"/>
                <a:gd name="connsiteX2" fmla="*/ 1905005 w 1905005"/>
                <a:gd name="connsiteY2" fmla="*/ 0 h 2851225"/>
                <a:gd name="connsiteX3" fmla="*/ 1905002 w 1905005"/>
                <a:gd name="connsiteY3" fmla="*/ 784974 h 2851225"/>
                <a:gd name="connsiteX0" fmla="*/ 2 w 1905005"/>
                <a:gd name="connsiteY0" fmla="*/ 963406 h 2851225"/>
                <a:gd name="connsiteX1" fmla="*/ 1333501 w 1905005"/>
                <a:gd name="connsiteY1" fmla="*/ 1882439 h 2851225"/>
                <a:gd name="connsiteX2" fmla="*/ 1333502 w 1905005"/>
                <a:gd name="connsiteY2" fmla="*/ 1698624 h 2851225"/>
                <a:gd name="connsiteX3" fmla="*/ 1905002 w 1905005"/>
                <a:gd name="connsiteY3" fmla="*/ 2319299 h 2851225"/>
                <a:gd name="connsiteX4" fmla="*/ 1333502 w 1905005"/>
                <a:gd name="connsiteY4" fmla="*/ 2851225 h 2851225"/>
                <a:gd name="connsiteX5" fmla="*/ 1333502 w 1905005"/>
                <a:gd name="connsiteY5" fmla="*/ 2667412 h 2851225"/>
                <a:gd name="connsiteX6" fmla="*/ 3 w 1905005"/>
                <a:gd name="connsiteY6" fmla="*/ 1748379 h 2851225"/>
                <a:gd name="connsiteX7" fmla="*/ 2 w 1905005"/>
                <a:gd name="connsiteY7" fmla="*/ 963406 h 2851225"/>
                <a:gd name="connsiteX8" fmla="*/ 165257 w 1905005"/>
                <a:gd name="connsiteY8" fmla="*/ 1355892 h 2851225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1905002 w 1905002"/>
                <a:gd name="connsiteY0" fmla="*/ 0 h 2066251"/>
                <a:gd name="connsiteX1" fmla="*/ 165257 w 1905002"/>
                <a:gd name="connsiteY1" fmla="*/ 570918 h 2066251"/>
                <a:gd name="connsiteX2" fmla="*/ 1905002 w 1905002"/>
                <a:gd name="connsiteY2" fmla="*/ 0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8" fmla="*/ 165257 w 1905002"/>
                <a:gd name="connsiteY8" fmla="*/ 570918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1905002 w 1905002"/>
                <a:gd name="connsiteY0" fmla="*/ 0 h 2066251"/>
                <a:gd name="connsiteX1" fmla="*/ 165257 w 1905002"/>
                <a:gd name="connsiteY1" fmla="*/ 570918 h 2066251"/>
                <a:gd name="connsiteX2" fmla="*/ 1905002 w 1905002"/>
                <a:gd name="connsiteY2" fmla="*/ 0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1905002 w 1905002"/>
                <a:gd name="connsiteY0" fmla="*/ 0 h 2066251"/>
                <a:gd name="connsiteX1" fmla="*/ 165257 w 1905002"/>
                <a:gd name="connsiteY1" fmla="*/ 570918 h 2066251"/>
                <a:gd name="connsiteX2" fmla="*/ 1905002 w 1905002"/>
                <a:gd name="connsiteY2" fmla="*/ 0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1905002 w 1905002"/>
                <a:gd name="connsiteY0" fmla="*/ 0 h 2066251"/>
                <a:gd name="connsiteX1" fmla="*/ 165257 w 1905002"/>
                <a:gd name="connsiteY1" fmla="*/ 570918 h 2066251"/>
                <a:gd name="connsiteX2" fmla="*/ 1905002 w 1905002"/>
                <a:gd name="connsiteY2" fmla="*/ 0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165257 w 1905002"/>
                <a:gd name="connsiteY0" fmla="*/ 570918 h 2066251"/>
                <a:gd name="connsiteX1" fmla="*/ 1905002 w 1905002"/>
                <a:gd name="connsiteY1" fmla="*/ 0 h 2066251"/>
                <a:gd name="connsiteX2" fmla="*/ 256697 w 1905002"/>
                <a:gd name="connsiteY2" fmla="*/ 662358 h 2066251"/>
                <a:gd name="connsiteX0" fmla="*/ 2 w 1905002"/>
                <a:gd name="connsiteY0" fmla="*/ 178432 h 2066251"/>
                <a:gd name="connsiteX1" fmla="*/ 1333501 w 1905002"/>
                <a:gd name="connsiteY1" fmla="*/ 1097465 h 2066251"/>
                <a:gd name="connsiteX2" fmla="*/ 1333502 w 1905002"/>
                <a:gd name="connsiteY2" fmla="*/ 913650 h 2066251"/>
                <a:gd name="connsiteX3" fmla="*/ 1905002 w 1905002"/>
                <a:gd name="connsiteY3" fmla="*/ 1534325 h 2066251"/>
                <a:gd name="connsiteX4" fmla="*/ 1333502 w 1905002"/>
                <a:gd name="connsiteY4" fmla="*/ 2066251 h 2066251"/>
                <a:gd name="connsiteX5" fmla="*/ 1333502 w 1905002"/>
                <a:gd name="connsiteY5" fmla="*/ 1882438 h 2066251"/>
                <a:gd name="connsiteX6" fmla="*/ 3 w 1905002"/>
                <a:gd name="connsiteY6" fmla="*/ 963405 h 2066251"/>
                <a:gd name="connsiteX7" fmla="*/ 2 w 1905002"/>
                <a:gd name="connsiteY7" fmla="*/ 178432 h 2066251"/>
                <a:gd name="connsiteX0" fmla="*/ 2 w 1905002"/>
                <a:gd name="connsiteY0" fmla="*/ 259106 h 2146925"/>
                <a:gd name="connsiteX1" fmla="*/ 1333501 w 1905002"/>
                <a:gd name="connsiteY1" fmla="*/ 1178139 h 2146925"/>
                <a:gd name="connsiteX2" fmla="*/ 1333502 w 1905002"/>
                <a:gd name="connsiteY2" fmla="*/ 994324 h 2146925"/>
                <a:gd name="connsiteX3" fmla="*/ 1905002 w 1905002"/>
                <a:gd name="connsiteY3" fmla="*/ 1614999 h 2146925"/>
                <a:gd name="connsiteX4" fmla="*/ 1333502 w 1905002"/>
                <a:gd name="connsiteY4" fmla="*/ 2146925 h 2146925"/>
                <a:gd name="connsiteX5" fmla="*/ 1333502 w 1905002"/>
                <a:gd name="connsiteY5" fmla="*/ 1963112 h 2146925"/>
                <a:gd name="connsiteX6" fmla="*/ 3 w 1905002"/>
                <a:gd name="connsiteY6" fmla="*/ 1044079 h 2146925"/>
                <a:gd name="connsiteX7" fmla="*/ 2 w 1905002"/>
                <a:gd name="connsiteY7" fmla="*/ 259106 h 2146925"/>
                <a:gd name="connsiteX0" fmla="*/ 165257 w 1905002"/>
                <a:gd name="connsiteY0" fmla="*/ 651592 h 2146925"/>
                <a:gd name="connsiteX1" fmla="*/ 1905002 w 1905002"/>
                <a:gd name="connsiteY1" fmla="*/ 80674 h 2146925"/>
                <a:gd name="connsiteX2" fmla="*/ 381002 w 1905002"/>
                <a:gd name="connsiteY2" fmla="*/ 438701 h 2146925"/>
                <a:gd name="connsiteX0" fmla="*/ 2 w 1905002"/>
                <a:gd name="connsiteY0" fmla="*/ 259106 h 2146925"/>
                <a:gd name="connsiteX1" fmla="*/ 1333501 w 1905002"/>
                <a:gd name="connsiteY1" fmla="*/ 1178139 h 2146925"/>
                <a:gd name="connsiteX2" fmla="*/ 1333502 w 1905002"/>
                <a:gd name="connsiteY2" fmla="*/ 994324 h 2146925"/>
                <a:gd name="connsiteX3" fmla="*/ 1905002 w 1905002"/>
                <a:gd name="connsiteY3" fmla="*/ 1614999 h 2146925"/>
                <a:gd name="connsiteX4" fmla="*/ 1333502 w 1905002"/>
                <a:gd name="connsiteY4" fmla="*/ 2146925 h 2146925"/>
                <a:gd name="connsiteX5" fmla="*/ 1333502 w 1905002"/>
                <a:gd name="connsiteY5" fmla="*/ 1963112 h 2146925"/>
                <a:gd name="connsiteX6" fmla="*/ 3 w 1905002"/>
                <a:gd name="connsiteY6" fmla="*/ 1044079 h 2146925"/>
                <a:gd name="connsiteX7" fmla="*/ 2 w 1905002"/>
                <a:gd name="connsiteY7" fmla="*/ 259106 h 2146925"/>
                <a:gd name="connsiteX0" fmla="*/ 2 w 1905002"/>
                <a:gd name="connsiteY0" fmla="*/ 259106 h 2146925"/>
                <a:gd name="connsiteX1" fmla="*/ 1333501 w 1905002"/>
                <a:gd name="connsiteY1" fmla="*/ 1178139 h 2146925"/>
                <a:gd name="connsiteX2" fmla="*/ 1333502 w 1905002"/>
                <a:gd name="connsiteY2" fmla="*/ 994324 h 2146925"/>
                <a:gd name="connsiteX3" fmla="*/ 1905002 w 1905002"/>
                <a:gd name="connsiteY3" fmla="*/ 1614999 h 2146925"/>
                <a:gd name="connsiteX4" fmla="*/ 1333502 w 1905002"/>
                <a:gd name="connsiteY4" fmla="*/ 2146925 h 2146925"/>
                <a:gd name="connsiteX5" fmla="*/ 1333502 w 1905002"/>
                <a:gd name="connsiteY5" fmla="*/ 1963112 h 2146925"/>
                <a:gd name="connsiteX6" fmla="*/ 3 w 1905002"/>
                <a:gd name="connsiteY6" fmla="*/ 1044079 h 2146925"/>
                <a:gd name="connsiteX7" fmla="*/ 2 w 1905002"/>
                <a:gd name="connsiteY7" fmla="*/ 259106 h 2146925"/>
                <a:gd name="connsiteX0" fmla="*/ 533402 w 1905002"/>
                <a:gd name="connsiteY0" fmla="*/ 591101 h 2146925"/>
                <a:gd name="connsiteX1" fmla="*/ 1905002 w 1905002"/>
                <a:gd name="connsiteY1" fmla="*/ 80674 h 2146925"/>
                <a:gd name="connsiteX2" fmla="*/ 381002 w 1905002"/>
                <a:gd name="connsiteY2" fmla="*/ 438701 h 2146925"/>
                <a:gd name="connsiteX0" fmla="*/ 2 w 1905002"/>
                <a:gd name="connsiteY0" fmla="*/ 259106 h 2146925"/>
                <a:gd name="connsiteX1" fmla="*/ 1333501 w 1905002"/>
                <a:gd name="connsiteY1" fmla="*/ 1178139 h 2146925"/>
                <a:gd name="connsiteX2" fmla="*/ 1333502 w 1905002"/>
                <a:gd name="connsiteY2" fmla="*/ 994324 h 2146925"/>
                <a:gd name="connsiteX3" fmla="*/ 1905002 w 1905002"/>
                <a:gd name="connsiteY3" fmla="*/ 1614999 h 2146925"/>
                <a:gd name="connsiteX4" fmla="*/ 1333502 w 1905002"/>
                <a:gd name="connsiteY4" fmla="*/ 2146925 h 2146925"/>
                <a:gd name="connsiteX5" fmla="*/ 1333502 w 1905002"/>
                <a:gd name="connsiteY5" fmla="*/ 1963112 h 2146925"/>
                <a:gd name="connsiteX6" fmla="*/ 3 w 1905002"/>
                <a:gd name="connsiteY6" fmla="*/ 1044079 h 2146925"/>
                <a:gd name="connsiteX7" fmla="*/ 2 w 1905002"/>
                <a:gd name="connsiteY7" fmla="*/ 259106 h 2146925"/>
                <a:gd name="connsiteX0" fmla="*/ 503717 w 2408717"/>
                <a:gd name="connsiteY0" fmla="*/ 259106 h 2146925"/>
                <a:gd name="connsiteX1" fmla="*/ 1837216 w 2408717"/>
                <a:gd name="connsiteY1" fmla="*/ 1178139 h 2146925"/>
                <a:gd name="connsiteX2" fmla="*/ 1837217 w 2408717"/>
                <a:gd name="connsiteY2" fmla="*/ 994324 h 2146925"/>
                <a:gd name="connsiteX3" fmla="*/ 2408717 w 2408717"/>
                <a:gd name="connsiteY3" fmla="*/ 1614999 h 2146925"/>
                <a:gd name="connsiteX4" fmla="*/ 1837217 w 2408717"/>
                <a:gd name="connsiteY4" fmla="*/ 2146925 h 2146925"/>
                <a:gd name="connsiteX5" fmla="*/ 1837217 w 2408717"/>
                <a:gd name="connsiteY5" fmla="*/ 1963112 h 2146925"/>
                <a:gd name="connsiteX6" fmla="*/ 503718 w 2408717"/>
                <a:gd name="connsiteY6" fmla="*/ 1044079 h 2146925"/>
                <a:gd name="connsiteX7" fmla="*/ 503717 w 2408717"/>
                <a:gd name="connsiteY7" fmla="*/ 259106 h 2146925"/>
                <a:gd name="connsiteX0" fmla="*/ 1037117 w 2408717"/>
                <a:gd name="connsiteY0" fmla="*/ 591101 h 2146925"/>
                <a:gd name="connsiteX1" fmla="*/ 1722915 w 2408717"/>
                <a:gd name="connsiteY1" fmla="*/ 304800 h 2146925"/>
                <a:gd name="connsiteX2" fmla="*/ 884717 w 2408717"/>
                <a:gd name="connsiteY2" fmla="*/ 438701 h 2146925"/>
                <a:gd name="connsiteX0" fmla="*/ 503717 w 2408717"/>
                <a:gd name="connsiteY0" fmla="*/ 259106 h 2146925"/>
                <a:gd name="connsiteX1" fmla="*/ 1837216 w 2408717"/>
                <a:gd name="connsiteY1" fmla="*/ 1178139 h 2146925"/>
                <a:gd name="connsiteX2" fmla="*/ 1837217 w 2408717"/>
                <a:gd name="connsiteY2" fmla="*/ 994324 h 2146925"/>
                <a:gd name="connsiteX3" fmla="*/ 2408717 w 2408717"/>
                <a:gd name="connsiteY3" fmla="*/ 1614999 h 2146925"/>
                <a:gd name="connsiteX4" fmla="*/ 1837217 w 2408717"/>
                <a:gd name="connsiteY4" fmla="*/ 2146925 h 2146925"/>
                <a:gd name="connsiteX5" fmla="*/ 1837217 w 2408717"/>
                <a:gd name="connsiteY5" fmla="*/ 1963112 h 2146925"/>
                <a:gd name="connsiteX6" fmla="*/ 503718 w 2408717"/>
                <a:gd name="connsiteY6" fmla="*/ 1044079 h 2146925"/>
                <a:gd name="connsiteX7" fmla="*/ 503717 w 2408717"/>
                <a:gd name="connsiteY7" fmla="*/ 259106 h 2146925"/>
                <a:gd name="connsiteX0" fmla="*/ 2 w 1905002"/>
                <a:gd name="connsiteY0" fmla="*/ 259106 h 2146925"/>
                <a:gd name="connsiteX1" fmla="*/ 1333501 w 1905002"/>
                <a:gd name="connsiteY1" fmla="*/ 1178139 h 2146925"/>
                <a:gd name="connsiteX2" fmla="*/ 1333502 w 1905002"/>
                <a:gd name="connsiteY2" fmla="*/ 994324 h 2146925"/>
                <a:gd name="connsiteX3" fmla="*/ 1905002 w 1905002"/>
                <a:gd name="connsiteY3" fmla="*/ 1614999 h 2146925"/>
                <a:gd name="connsiteX4" fmla="*/ 1333502 w 1905002"/>
                <a:gd name="connsiteY4" fmla="*/ 2146925 h 2146925"/>
                <a:gd name="connsiteX5" fmla="*/ 1333502 w 1905002"/>
                <a:gd name="connsiteY5" fmla="*/ 1963112 h 2146925"/>
                <a:gd name="connsiteX6" fmla="*/ 3 w 1905002"/>
                <a:gd name="connsiteY6" fmla="*/ 1044079 h 2146925"/>
                <a:gd name="connsiteX7" fmla="*/ 2 w 1905002"/>
                <a:gd name="connsiteY7" fmla="*/ 259106 h 2146925"/>
                <a:gd name="connsiteX0" fmla="*/ 533402 w 1905002"/>
                <a:gd name="connsiteY0" fmla="*/ 591101 h 2146925"/>
                <a:gd name="connsiteX1" fmla="*/ 1219200 w 1905002"/>
                <a:gd name="connsiteY1" fmla="*/ 304800 h 2146925"/>
                <a:gd name="connsiteX2" fmla="*/ 381002 w 1905002"/>
                <a:gd name="connsiteY2" fmla="*/ 438701 h 2146925"/>
                <a:gd name="connsiteX0" fmla="*/ 2 w 1905002"/>
                <a:gd name="connsiteY0" fmla="*/ 259106 h 2146925"/>
                <a:gd name="connsiteX1" fmla="*/ 1333501 w 1905002"/>
                <a:gd name="connsiteY1" fmla="*/ 1178139 h 2146925"/>
                <a:gd name="connsiteX2" fmla="*/ 1333502 w 1905002"/>
                <a:gd name="connsiteY2" fmla="*/ 994324 h 2146925"/>
                <a:gd name="connsiteX3" fmla="*/ 1905002 w 1905002"/>
                <a:gd name="connsiteY3" fmla="*/ 1614999 h 2146925"/>
                <a:gd name="connsiteX4" fmla="*/ 1333502 w 1905002"/>
                <a:gd name="connsiteY4" fmla="*/ 2146925 h 2146925"/>
                <a:gd name="connsiteX5" fmla="*/ 1333502 w 1905002"/>
                <a:gd name="connsiteY5" fmla="*/ 1963112 h 2146925"/>
                <a:gd name="connsiteX6" fmla="*/ 3 w 1905002"/>
                <a:gd name="connsiteY6" fmla="*/ 1044079 h 2146925"/>
                <a:gd name="connsiteX7" fmla="*/ 2 w 1905002"/>
                <a:gd name="connsiteY7" fmla="*/ 259106 h 2146925"/>
                <a:gd name="connsiteX0" fmla="*/ 2 w 1905002"/>
                <a:gd name="connsiteY0" fmla="*/ 259106 h 2146925"/>
                <a:gd name="connsiteX1" fmla="*/ 1333501 w 1905002"/>
                <a:gd name="connsiteY1" fmla="*/ 1178139 h 2146925"/>
                <a:gd name="connsiteX2" fmla="*/ 1333502 w 1905002"/>
                <a:gd name="connsiteY2" fmla="*/ 994324 h 2146925"/>
                <a:gd name="connsiteX3" fmla="*/ 1905002 w 1905002"/>
                <a:gd name="connsiteY3" fmla="*/ 1614999 h 2146925"/>
                <a:gd name="connsiteX4" fmla="*/ 1333502 w 1905002"/>
                <a:gd name="connsiteY4" fmla="*/ 2146925 h 2146925"/>
                <a:gd name="connsiteX5" fmla="*/ 1333502 w 1905002"/>
                <a:gd name="connsiteY5" fmla="*/ 1963112 h 2146925"/>
                <a:gd name="connsiteX6" fmla="*/ 3 w 1905002"/>
                <a:gd name="connsiteY6" fmla="*/ 1044079 h 2146925"/>
                <a:gd name="connsiteX7" fmla="*/ 2 w 1905002"/>
                <a:gd name="connsiteY7" fmla="*/ 259106 h 2146925"/>
                <a:gd name="connsiteX0" fmla="*/ 1219200 w 1905002"/>
                <a:gd name="connsiteY0" fmla="*/ 381000 h 2146925"/>
                <a:gd name="connsiteX1" fmla="*/ 1219200 w 1905002"/>
                <a:gd name="connsiteY1" fmla="*/ 304800 h 2146925"/>
                <a:gd name="connsiteX2" fmla="*/ 381002 w 1905002"/>
                <a:gd name="connsiteY2" fmla="*/ 438701 h 2146925"/>
                <a:gd name="connsiteX0" fmla="*/ 2 w 1905002"/>
                <a:gd name="connsiteY0" fmla="*/ 259106 h 2146925"/>
                <a:gd name="connsiteX1" fmla="*/ 1333501 w 1905002"/>
                <a:gd name="connsiteY1" fmla="*/ 1178139 h 2146925"/>
                <a:gd name="connsiteX2" fmla="*/ 1333502 w 1905002"/>
                <a:gd name="connsiteY2" fmla="*/ 994324 h 2146925"/>
                <a:gd name="connsiteX3" fmla="*/ 1905002 w 1905002"/>
                <a:gd name="connsiteY3" fmla="*/ 1614999 h 2146925"/>
                <a:gd name="connsiteX4" fmla="*/ 1333502 w 1905002"/>
                <a:gd name="connsiteY4" fmla="*/ 2146925 h 2146925"/>
                <a:gd name="connsiteX5" fmla="*/ 1333502 w 1905002"/>
                <a:gd name="connsiteY5" fmla="*/ 1963112 h 2146925"/>
                <a:gd name="connsiteX6" fmla="*/ 3 w 1905002"/>
                <a:gd name="connsiteY6" fmla="*/ 1044079 h 2146925"/>
                <a:gd name="connsiteX7" fmla="*/ 2 w 1905002"/>
                <a:gd name="connsiteY7" fmla="*/ 259106 h 2146925"/>
                <a:gd name="connsiteX0" fmla="*/ 2 w 1905002"/>
                <a:gd name="connsiteY0" fmla="*/ 68412 h 1956231"/>
                <a:gd name="connsiteX1" fmla="*/ 1333501 w 1905002"/>
                <a:gd name="connsiteY1" fmla="*/ 987445 h 1956231"/>
                <a:gd name="connsiteX2" fmla="*/ 1333502 w 1905002"/>
                <a:gd name="connsiteY2" fmla="*/ 803630 h 1956231"/>
                <a:gd name="connsiteX3" fmla="*/ 1905002 w 1905002"/>
                <a:gd name="connsiteY3" fmla="*/ 1424305 h 1956231"/>
                <a:gd name="connsiteX4" fmla="*/ 1333502 w 1905002"/>
                <a:gd name="connsiteY4" fmla="*/ 1956231 h 1956231"/>
                <a:gd name="connsiteX5" fmla="*/ 1333502 w 1905002"/>
                <a:gd name="connsiteY5" fmla="*/ 1772418 h 1956231"/>
                <a:gd name="connsiteX6" fmla="*/ 3 w 1905002"/>
                <a:gd name="connsiteY6" fmla="*/ 853385 h 1956231"/>
                <a:gd name="connsiteX7" fmla="*/ 2 w 1905002"/>
                <a:gd name="connsiteY7" fmla="*/ 68412 h 1956231"/>
                <a:gd name="connsiteX0" fmla="*/ 1219200 w 1905002"/>
                <a:gd name="connsiteY0" fmla="*/ 190306 h 1956231"/>
                <a:gd name="connsiteX1" fmla="*/ 1219200 w 1905002"/>
                <a:gd name="connsiteY1" fmla="*/ 114106 h 1956231"/>
                <a:gd name="connsiteX2" fmla="*/ 1219200 w 1905002"/>
                <a:gd name="connsiteY2" fmla="*/ 114106 h 1956231"/>
                <a:gd name="connsiteX0" fmla="*/ 2 w 1905002"/>
                <a:gd name="connsiteY0" fmla="*/ 68412 h 1956231"/>
                <a:gd name="connsiteX1" fmla="*/ 1333501 w 1905002"/>
                <a:gd name="connsiteY1" fmla="*/ 987445 h 1956231"/>
                <a:gd name="connsiteX2" fmla="*/ 1333502 w 1905002"/>
                <a:gd name="connsiteY2" fmla="*/ 803630 h 1956231"/>
                <a:gd name="connsiteX3" fmla="*/ 1905002 w 1905002"/>
                <a:gd name="connsiteY3" fmla="*/ 1424305 h 1956231"/>
                <a:gd name="connsiteX4" fmla="*/ 1333502 w 1905002"/>
                <a:gd name="connsiteY4" fmla="*/ 1956231 h 1956231"/>
                <a:gd name="connsiteX5" fmla="*/ 1333502 w 1905002"/>
                <a:gd name="connsiteY5" fmla="*/ 1772418 h 1956231"/>
                <a:gd name="connsiteX6" fmla="*/ 3 w 1905002"/>
                <a:gd name="connsiteY6" fmla="*/ 853385 h 1956231"/>
                <a:gd name="connsiteX7" fmla="*/ 2 w 1905002"/>
                <a:gd name="connsiteY7" fmla="*/ 68412 h 1956231"/>
                <a:gd name="connsiteX0" fmla="*/ 2 w 1905002"/>
                <a:gd name="connsiteY0" fmla="*/ 68412 h 1956231"/>
                <a:gd name="connsiteX1" fmla="*/ 1333501 w 1905002"/>
                <a:gd name="connsiteY1" fmla="*/ 987445 h 1956231"/>
                <a:gd name="connsiteX2" fmla="*/ 1333502 w 1905002"/>
                <a:gd name="connsiteY2" fmla="*/ 803630 h 1956231"/>
                <a:gd name="connsiteX3" fmla="*/ 1905002 w 1905002"/>
                <a:gd name="connsiteY3" fmla="*/ 1424305 h 1956231"/>
                <a:gd name="connsiteX4" fmla="*/ 1333502 w 1905002"/>
                <a:gd name="connsiteY4" fmla="*/ 1956231 h 1956231"/>
                <a:gd name="connsiteX5" fmla="*/ 1333502 w 1905002"/>
                <a:gd name="connsiteY5" fmla="*/ 1772418 h 1956231"/>
                <a:gd name="connsiteX6" fmla="*/ 3 w 1905002"/>
                <a:gd name="connsiteY6" fmla="*/ 853385 h 1956231"/>
                <a:gd name="connsiteX7" fmla="*/ 2 w 1905002"/>
                <a:gd name="connsiteY7" fmla="*/ 68412 h 1956231"/>
                <a:gd name="connsiteX0" fmla="*/ 1219200 w 1905002"/>
                <a:gd name="connsiteY0" fmla="*/ 190306 h 1956231"/>
                <a:gd name="connsiteX1" fmla="*/ 1219200 w 1905002"/>
                <a:gd name="connsiteY1" fmla="*/ 114106 h 1956231"/>
                <a:gd name="connsiteX2" fmla="*/ 1219200 w 1905002"/>
                <a:gd name="connsiteY2" fmla="*/ 114106 h 1956231"/>
                <a:gd name="connsiteX0" fmla="*/ 2 w 1905002"/>
                <a:gd name="connsiteY0" fmla="*/ 68412 h 1956231"/>
                <a:gd name="connsiteX1" fmla="*/ 1333501 w 1905002"/>
                <a:gd name="connsiteY1" fmla="*/ 987445 h 1956231"/>
                <a:gd name="connsiteX2" fmla="*/ 1333502 w 1905002"/>
                <a:gd name="connsiteY2" fmla="*/ 803630 h 1956231"/>
                <a:gd name="connsiteX3" fmla="*/ 1905002 w 1905002"/>
                <a:gd name="connsiteY3" fmla="*/ 1424305 h 1956231"/>
                <a:gd name="connsiteX4" fmla="*/ 1333502 w 1905002"/>
                <a:gd name="connsiteY4" fmla="*/ 1956231 h 1956231"/>
                <a:gd name="connsiteX5" fmla="*/ 1333502 w 1905002"/>
                <a:gd name="connsiteY5" fmla="*/ 1772418 h 1956231"/>
                <a:gd name="connsiteX6" fmla="*/ 3 w 1905002"/>
                <a:gd name="connsiteY6" fmla="*/ 853385 h 1956231"/>
                <a:gd name="connsiteX7" fmla="*/ 2 w 1905002"/>
                <a:gd name="connsiteY7" fmla="*/ 68412 h 1956231"/>
                <a:gd name="connsiteX0" fmla="*/ 2 w 1905002"/>
                <a:gd name="connsiteY0" fmla="*/ 0 h 1887819"/>
                <a:gd name="connsiteX1" fmla="*/ 1333501 w 1905002"/>
                <a:gd name="connsiteY1" fmla="*/ 919033 h 1887819"/>
                <a:gd name="connsiteX2" fmla="*/ 1333502 w 1905002"/>
                <a:gd name="connsiteY2" fmla="*/ 735218 h 1887819"/>
                <a:gd name="connsiteX3" fmla="*/ 1905002 w 1905002"/>
                <a:gd name="connsiteY3" fmla="*/ 1355893 h 1887819"/>
                <a:gd name="connsiteX4" fmla="*/ 1333502 w 1905002"/>
                <a:gd name="connsiteY4" fmla="*/ 1887819 h 1887819"/>
                <a:gd name="connsiteX5" fmla="*/ 1333502 w 1905002"/>
                <a:gd name="connsiteY5" fmla="*/ 1704006 h 1887819"/>
                <a:gd name="connsiteX6" fmla="*/ 3 w 1905002"/>
                <a:gd name="connsiteY6" fmla="*/ 784973 h 1887819"/>
                <a:gd name="connsiteX7" fmla="*/ 2 w 1905002"/>
                <a:gd name="connsiteY7" fmla="*/ 0 h 1887819"/>
                <a:gd name="connsiteX0" fmla="*/ 1219200 w 1905002"/>
                <a:gd name="connsiteY0" fmla="*/ 45694 h 1887819"/>
                <a:gd name="connsiteX1" fmla="*/ 1219200 w 1905002"/>
                <a:gd name="connsiteY1" fmla="*/ 45694 h 1887819"/>
                <a:gd name="connsiteX2" fmla="*/ 1219200 w 1905002"/>
                <a:gd name="connsiteY2" fmla="*/ 45694 h 1887819"/>
                <a:gd name="connsiteX0" fmla="*/ 2 w 1905002"/>
                <a:gd name="connsiteY0" fmla="*/ 0 h 1887819"/>
                <a:gd name="connsiteX1" fmla="*/ 1333501 w 1905002"/>
                <a:gd name="connsiteY1" fmla="*/ 919033 h 1887819"/>
                <a:gd name="connsiteX2" fmla="*/ 1333502 w 1905002"/>
                <a:gd name="connsiteY2" fmla="*/ 735218 h 1887819"/>
                <a:gd name="connsiteX3" fmla="*/ 1905002 w 1905002"/>
                <a:gd name="connsiteY3" fmla="*/ 1355893 h 1887819"/>
                <a:gd name="connsiteX4" fmla="*/ 1333502 w 1905002"/>
                <a:gd name="connsiteY4" fmla="*/ 1887819 h 1887819"/>
                <a:gd name="connsiteX5" fmla="*/ 1333502 w 1905002"/>
                <a:gd name="connsiteY5" fmla="*/ 1704006 h 1887819"/>
                <a:gd name="connsiteX6" fmla="*/ 3 w 1905002"/>
                <a:gd name="connsiteY6" fmla="*/ 784973 h 1887819"/>
                <a:gd name="connsiteX7" fmla="*/ 2 w 1905002"/>
                <a:gd name="connsiteY7" fmla="*/ 0 h 1887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05002" h="1887819" stroke="0" extrusionOk="0">
                  <a:moveTo>
                    <a:pt x="2" y="0"/>
                  </a:moveTo>
                  <a:cubicBezTo>
                    <a:pt x="0" y="420737"/>
                    <a:pt x="539873" y="792811"/>
                    <a:pt x="1333501" y="919033"/>
                  </a:cubicBezTo>
                  <a:cubicBezTo>
                    <a:pt x="1333501" y="857761"/>
                    <a:pt x="1333502" y="796490"/>
                    <a:pt x="1333502" y="735218"/>
                  </a:cubicBezTo>
                  <a:lnTo>
                    <a:pt x="1905002" y="1355893"/>
                  </a:lnTo>
                  <a:lnTo>
                    <a:pt x="1333502" y="1887819"/>
                  </a:lnTo>
                  <a:lnTo>
                    <a:pt x="1333502" y="1704006"/>
                  </a:lnTo>
                  <a:cubicBezTo>
                    <a:pt x="539874" y="1577785"/>
                    <a:pt x="1" y="1205710"/>
                    <a:pt x="3" y="784973"/>
                  </a:cubicBezTo>
                  <a:cubicBezTo>
                    <a:pt x="3" y="523315"/>
                    <a:pt x="2" y="261658"/>
                    <a:pt x="2" y="0"/>
                  </a:cubicBezTo>
                  <a:close/>
                </a:path>
                <a:path w="1905002" h="1887819" fill="darkenLess" stroke="0" extrusionOk="0">
                  <a:moveTo>
                    <a:pt x="1219200" y="45694"/>
                  </a:moveTo>
                  <a:lnTo>
                    <a:pt x="1219200" y="45694"/>
                  </a:lnTo>
                  <a:lnTo>
                    <a:pt x="1219200" y="45694"/>
                  </a:lnTo>
                </a:path>
                <a:path w="1905002" h="1887819" fill="none" extrusionOk="0">
                  <a:moveTo>
                    <a:pt x="2" y="0"/>
                  </a:moveTo>
                  <a:cubicBezTo>
                    <a:pt x="0" y="420737"/>
                    <a:pt x="539873" y="792811"/>
                    <a:pt x="1333501" y="919033"/>
                  </a:cubicBezTo>
                  <a:cubicBezTo>
                    <a:pt x="1333501" y="857761"/>
                    <a:pt x="1333502" y="796490"/>
                    <a:pt x="1333502" y="735218"/>
                  </a:cubicBezTo>
                  <a:lnTo>
                    <a:pt x="1905002" y="1355893"/>
                  </a:lnTo>
                  <a:lnTo>
                    <a:pt x="1333502" y="1887819"/>
                  </a:lnTo>
                  <a:lnTo>
                    <a:pt x="1333502" y="1704006"/>
                  </a:lnTo>
                  <a:cubicBezTo>
                    <a:pt x="539874" y="1577785"/>
                    <a:pt x="1" y="1205710"/>
                    <a:pt x="3" y="784973"/>
                  </a:cubicBezTo>
                  <a:cubicBezTo>
                    <a:pt x="3" y="523315"/>
                    <a:pt x="2" y="261658"/>
                    <a:pt x="2" y="0"/>
                  </a:cubicBezTo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rgbClr val="7030A0">
                    <a:alpha val="42000"/>
                  </a:srgbClr>
                </a:gs>
              </a:gsLst>
              <a:lin ang="10800000" scaled="1"/>
              <a:tileRect/>
            </a:gradFill>
            <a:ln>
              <a:gradFill>
                <a:gsLst>
                  <a:gs pos="0">
                    <a:srgbClr val="7030A0"/>
                  </a:gs>
                  <a:gs pos="100000">
                    <a:schemeClr val="bg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95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40" name="Rounded Rectangle 39"/>
          <p:cNvSpPr/>
          <p:nvPr/>
        </p:nvSpPr>
        <p:spPr bwMode="auto">
          <a:xfrm>
            <a:off x="4572000" y="1295400"/>
            <a:ext cx="2667000" cy="184925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0"/>
          </a:effectLst>
        </p:spPr>
        <p:txBody>
          <a:bodyPr/>
          <a:lstStyle/>
          <a:p>
            <a:pPr defTabSz="45561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z="1800">
              <a:cs typeface="Arial" charset="0"/>
            </a:endParaRPr>
          </a:p>
        </p:txBody>
      </p:sp>
      <p:sp>
        <p:nvSpPr>
          <p:cNvPr id="20492" name="TextBox 40"/>
          <p:cNvSpPr txBox="1">
            <a:spLocks noChangeArrowheads="1"/>
          </p:cNvSpPr>
          <p:nvPr/>
        </p:nvSpPr>
        <p:spPr bwMode="auto">
          <a:xfrm>
            <a:off x="1981200" y="2863850"/>
            <a:ext cx="2895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561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600" i="1"/>
              <a:t> simple to use</a:t>
            </a:r>
          </a:p>
          <a:p>
            <a:pPr defTabSz="45561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600" i="1"/>
              <a:t> fast time-to-value</a:t>
            </a:r>
          </a:p>
          <a:p>
            <a:pPr defTabSz="45561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600" i="1"/>
              <a:t> deep business engagement</a:t>
            </a:r>
          </a:p>
        </p:txBody>
      </p:sp>
      <p:sp>
        <p:nvSpPr>
          <p:cNvPr id="20493" name="TextBox 41"/>
          <p:cNvSpPr txBox="1">
            <a:spLocks noChangeArrowheads="1"/>
          </p:cNvSpPr>
          <p:nvPr/>
        </p:nvSpPr>
        <p:spPr bwMode="auto">
          <a:xfrm>
            <a:off x="5029200" y="2863850"/>
            <a:ext cx="2133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561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600" i="1"/>
              <a:t> high performance</a:t>
            </a:r>
          </a:p>
          <a:p>
            <a:pPr defTabSz="45561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600" i="1"/>
              <a:t> excellent integration</a:t>
            </a:r>
          </a:p>
          <a:p>
            <a:pPr defTabSz="45561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600" i="1"/>
              <a:t> superior integrity</a:t>
            </a:r>
          </a:p>
        </p:txBody>
      </p:sp>
      <p:sp>
        <p:nvSpPr>
          <p:cNvPr id="20494" name="Slide Number Placeholder 3"/>
          <p:cNvSpPr txBox="1">
            <a:spLocks noGrp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7" tIns="45698" rIns="91397" bIns="45698"/>
          <a:lstStyle/>
          <a:p>
            <a:pPr defTabSz="45561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fld id="{6B16B327-FD3E-4A30-85AB-DD5C1D314604}" type="slidenum">
              <a:rPr lang="en-GB" sz="1000"/>
              <a:pPr defTabSz="455613">
                <a:lnSpc>
                  <a:spcPct val="95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t>1</a:t>
            </a:fld>
            <a:endParaRPr lang="en-GB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FFFFFF"/>
      </a:dk1>
      <a:lt1>
        <a:srgbClr val="FFFFFF"/>
      </a:lt1>
      <a:dk2>
        <a:srgbClr val="583B91"/>
      </a:dk2>
      <a:lt2>
        <a:srgbClr val="000000"/>
      </a:lt2>
      <a:accent1>
        <a:srgbClr val="9009AB"/>
      </a:accent1>
      <a:accent2>
        <a:srgbClr val="6600CC"/>
      </a:accent2>
      <a:accent3>
        <a:srgbClr val="FFFFFF"/>
      </a:accent3>
      <a:accent4>
        <a:srgbClr val="DADADA"/>
      </a:accent4>
      <a:accent5>
        <a:srgbClr val="C6AAD2"/>
      </a:accent5>
      <a:accent6>
        <a:srgbClr val="5C00B9"/>
      </a:accent6>
      <a:hlink>
        <a:srgbClr val="FFCC00"/>
      </a:hlink>
      <a:folHlink>
        <a:srgbClr val="007BB8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FFFFFF"/>
        </a:dk1>
        <a:lt1>
          <a:srgbClr val="FFFFFF"/>
        </a:lt1>
        <a:dk2>
          <a:srgbClr val="000000"/>
        </a:dk2>
        <a:lt2>
          <a:srgbClr val="000000"/>
        </a:lt2>
        <a:accent1>
          <a:srgbClr val="9009AB"/>
        </a:accent1>
        <a:accent2>
          <a:srgbClr val="6600CC"/>
        </a:accent2>
        <a:accent3>
          <a:srgbClr val="FFFFFF"/>
        </a:accent3>
        <a:accent4>
          <a:srgbClr val="DADADA"/>
        </a:accent4>
        <a:accent5>
          <a:srgbClr val="C6AAD2"/>
        </a:accent5>
        <a:accent6>
          <a:srgbClr val="5C00B9"/>
        </a:accent6>
        <a:hlink>
          <a:srgbClr val="FFCC00"/>
        </a:hlink>
        <a:folHlink>
          <a:srgbClr val="007B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FFFFFF"/>
        </a:dk1>
        <a:lt1>
          <a:srgbClr val="FFFFFF"/>
        </a:lt1>
        <a:dk2>
          <a:srgbClr val="583B91"/>
        </a:dk2>
        <a:lt2>
          <a:srgbClr val="000000"/>
        </a:lt2>
        <a:accent1>
          <a:srgbClr val="9009AB"/>
        </a:accent1>
        <a:accent2>
          <a:srgbClr val="6600CC"/>
        </a:accent2>
        <a:accent3>
          <a:srgbClr val="FFFFFF"/>
        </a:accent3>
        <a:accent4>
          <a:srgbClr val="DADADA"/>
        </a:accent4>
        <a:accent5>
          <a:srgbClr val="C6AAD2"/>
        </a:accent5>
        <a:accent6>
          <a:srgbClr val="5C00B9"/>
        </a:accent6>
        <a:hlink>
          <a:srgbClr val="FFCC00"/>
        </a:hlink>
        <a:folHlink>
          <a:srgbClr val="007B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4227</TotalTime>
  <Words>22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Presenter Name Title Here</dc:title>
  <cp:lastModifiedBy>zongdj</cp:lastModifiedBy>
  <cp:revision>295</cp:revision>
  <dcterms:modified xsi:type="dcterms:W3CDTF">2012-05-31T07:09:09Z</dcterms:modified>
</cp:coreProperties>
</file>