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3"/>
  </p:notesMasterIdLst>
  <p:sldIdLst>
    <p:sldId id="289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9" autoAdjust="0"/>
    <p:restoredTop sz="78873" autoAdjust="0"/>
  </p:normalViewPr>
  <p:slideViewPr>
    <p:cSldViewPr>
      <p:cViewPr varScale="1">
        <p:scale>
          <a:sx n="72" d="100"/>
          <a:sy n="72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FD6CEBB-AE93-44F2-B73E-5ED55F39F1B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60178D3-C1E6-4FAE-ADA3-69EC52BAEE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2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178D3-C1E6-4FAE-ADA3-69EC52BAEE2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3DCFF115-577E-42E4-B9E1-E98B537D4D1B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74FEB1AA-FB95-4121-BB6B-D12FE019C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F115-577E-42E4-B9E1-E98B537D4D1B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B1AA-FB95-4121-BB6B-D12FE019C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F115-577E-42E4-B9E1-E98B537D4D1B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B1AA-FB95-4121-BB6B-D12FE019C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F115-577E-42E4-B9E1-E98B537D4D1B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B1AA-FB95-4121-BB6B-D12FE019C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F115-577E-42E4-B9E1-E98B537D4D1B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B1AA-FB95-4121-BB6B-D12FE019C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F115-577E-42E4-B9E1-E98B537D4D1B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B1AA-FB95-4121-BB6B-D12FE019C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F115-577E-42E4-B9E1-E98B537D4D1B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B1AA-FB95-4121-BB6B-D12FE019C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F115-577E-42E4-B9E1-E98B537D4D1B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B1AA-FB95-4121-BB6B-D12FE019C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F115-577E-42E4-B9E1-E98B537D4D1B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B1AA-FB95-4121-BB6B-D12FE019C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F115-577E-42E4-B9E1-E98B537D4D1B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B1AA-FB95-4121-BB6B-D12FE019C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>
            <a:noAutofit/>
          </a:bodyPr>
          <a:lstStyle>
            <a:lvl1pPr algn="ctr">
              <a:defRPr sz="4400" b="0">
                <a:solidFill>
                  <a:schemeClr val="accent6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1143000"/>
            <a:ext cx="5715000" cy="48006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053138"/>
            <a:ext cx="9144000" cy="804862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F115-577E-42E4-B9E1-E98B537D4D1B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EB1AA-FB95-4121-BB6B-D12FE019C4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13190" y="3206830"/>
            <a:ext cx="914400" cy="914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975190" y="2978230"/>
            <a:ext cx="1371600" cy="13716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118190" y="2735775"/>
            <a:ext cx="1828800" cy="18288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565990" y="2507175"/>
            <a:ext cx="2286000" cy="2286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94790" y="2278575"/>
            <a:ext cx="2743200" cy="27432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Left Arrow 27"/>
          <p:cNvSpPr/>
          <p:nvPr/>
        </p:nvSpPr>
        <p:spPr>
          <a:xfrm rot="10200000" flipV="1">
            <a:off x="116638" y="1543661"/>
            <a:ext cx="8169172" cy="502918"/>
          </a:xfrm>
          <a:prstGeom prst="lef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Digital Inequality Group: Focus on Application (Content + Capabilities)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Left Arrow 28"/>
          <p:cNvSpPr/>
          <p:nvPr/>
        </p:nvSpPr>
        <p:spPr>
          <a:xfrm rot="11400000" flipV="1">
            <a:off x="78816" y="5125061"/>
            <a:ext cx="8169172" cy="502918"/>
          </a:xfrm>
          <a:prstGeom prst="leftArrow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Digital Binary Group: Focus on Access (Computers + Connection)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</TotalTime>
  <Words>27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Gaurav Mishra</dc:creator>
  <cp:lastModifiedBy>IBM_USER</cp:lastModifiedBy>
  <cp:revision>214</cp:revision>
  <dcterms:created xsi:type="dcterms:W3CDTF">2008-09-29T03:39:18Z</dcterms:created>
  <dcterms:modified xsi:type="dcterms:W3CDTF">2012-05-31T02:06:21Z</dcterms:modified>
</cp:coreProperties>
</file>