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2890" autoAdjust="0"/>
  </p:normalViewPr>
  <p:slideViewPr>
    <p:cSldViewPr snapToGrid="0">
      <p:cViewPr varScale="1">
        <p:scale>
          <a:sx n="53" d="100"/>
          <a:sy n="53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10BB0D-0FEE-4A24-8D2E-59EA90C3416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025F15-3FF5-476A-96A3-B641CF53E9A8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Testing focus:</a:t>
            </a:r>
          </a:p>
          <a:p>
            <a:r>
              <a:rPr lang="en-US" altLang="zh-CN"/>
              <a:t>1.Slide layout: Title and Text</a:t>
            </a:r>
          </a:p>
          <a:p>
            <a:r>
              <a:rPr lang="en-US" altLang="zh-CN"/>
              <a:t>2.Paragraph setting: Line spacing=1.5 lines, before paragraph=0.35 lines,after paragraph=0.15 lines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86AF3-9720-4819-9299-FB84D6C1813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FC23B-2375-44B5-90BF-CFA25653AA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2D4F3-A754-4661-A2D8-51E1B588A4D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76579-4A7E-4A60-B634-F4ADE16633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4E9AC-FE41-4F02-8A4A-1F54A8BE50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3B799-183E-4FAD-9C99-4B791BD9A2E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C46B9-BCF5-4200-99B2-E03C03D38FA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9EED2-C053-42AE-B191-3B46482476B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59CF7-10F4-4057-BDC5-A32C5F811F2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CE754-0CB6-4A31-B3DF-6EC51A5E0A7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D7419-0BE9-4F37-9B3A-D1C4D9DDB6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1B205F-9C00-4ACB-A2D9-16D2C0E7C68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333750" cy="1143000"/>
          </a:xfrm>
        </p:spPr>
        <p:txBody>
          <a:bodyPr/>
          <a:lstStyle/>
          <a:p>
            <a:pPr algn="l"/>
            <a:r>
              <a:rPr lang="en-US" altLang="zh-CN" sz="3200">
                <a:solidFill>
                  <a:schemeClr val="accent2"/>
                </a:solidFill>
              </a:rPr>
              <a:t>Action – “Open”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3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zh-CN" sz="2800" b="1" dirty="0"/>
              <a:t>The developer takes “Open” action to start working on this defect</a:t>
            </a:r>
          </a:p>
          <a:p>
            <a:pPr marL="609600" indent="-609600">
              <a:lnSpc>
                <a:spcPct val="0"/>
              </a:lnSpc>
              <a:spcBef>
                <a:spcPct val="3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endParaRPr lang="en-US" altLang="zh-CN" sz="2800" b="1" dirty="0"/>
          </a:p>
          <a:p>
            <a:pPr marL="609600" indent="-609600">
              <a:lnSpc>
                <a:spcPct val="150000"/>
              </a:lnSpc>
              <a:spcBef>
                <a:spcPct val="3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zh-CN" sz="2800" b="1" dirty="0"/>
              <a:t>This is normally done by checking out code in CC</a:t>
            </a:r>
          </a:p>
          <a:p>
            <a:pPr marL="609600" indent="-609600">
              <a:lnSpc>
                <a:spcPct val="150000"/>
              </a:lnSpc>
              <a:spcBef>
                <a:spcPct val="3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zh-CN" sz="2800" b="1" dirty="0"/>
              <a:t>“Estimated Working Effort” is mandatory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957763" y="0"/>
            <a:ext cx="4186237" cy="2014538"/>
          </a:xfrm>
          <a:prstGeom prst="wedgeRectCallout">
            <a:avLst>
              <a:gd name="adj1" fmla="val -38852"/>
              <a:gd name="adj2" fmla="val 58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zh-CN"/>
              <a:t>Test case: FFC252FFCSD_Paragraph_Bullet0050(Line Space)</a:t>
            </a:r>
          </a:p>
          <a:p>
            <a:r>
              <a:rPr lang="en-US" altLang="zh-CN"/>
              <a:t>Feature: Bullet style interaction with Paragraph</a:t>
            </a:r>
          </a:p>
          <a:p>
            <a:r>
              <a:rPr lang="en-US" altLang="zh-CN"/>
              <a:t>Focus: Paragraph line space in numbering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78</Words>
  <Application>Microsoft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宋体</vt:lpstr>
      <vt:lpstr>Wingdings</vt:lpstr>
      <vt:lpstr>Default Design</vt:lpstr>
      <vt:lpstr>Action – “Open”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renyuxia</dc:creator>
  <cp:lastModifiedBy>huangfengjiao</cp:lastModifiedBy>
  <cp:revision>17</cp:revision>
  <dcterms:created xsi:type="dcterms:W3CDTF">2005-04-25T20:35:52Z</dcterms:created>
  <dcterms:modified xsi:type="dcterms:W3CDTF">2008-12-29T10:47:11Z</dcterms:modified>
</cp:coreProperties>
</file>