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A1F1C-FD65-4FDE-B199-2917B7F52F40}" type="datetimeFigureOut">
              <a:rPr lang="en-US" smtClean="0"/>
              <a:t>12/23/2008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F11AA-990A-463D-9039-20547D110D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11AA-990A-463D-9039-20547D110D6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11AA-990A-463D-9039-20547D110D6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04FB2-6762-4B6A-BDAD-ED3C44EAD2F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32BB7-A0A2-4FBF-8528-BC4BFEAE864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C510A-3827-48A4-A3B0-CA042F10DE3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1A6A8-84B6-4FF9-A99E-253A0D8FDB0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32F23-8647-4A48-BB45-6FE8502C78F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834C3-F747-4482-BBF9-D581468A9C7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7959C-9711-445D-806A-77707D258ED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12E6E-A822-46E6-A664-EED9013A9D3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5D11D-FB5F-431C-B457-155DF448E7E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D7430-C0A5-4E61-8F73-6C0538056CD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510D9-079C-47AB-8694-A879320A124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88CA4213-5A6F-46EE-B7BE-400810118674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file:///c:\picture.jpg" TargetMode="External"/><Relationship Id="rId5" Type="http://schemas.openxmlformats.org/officeDocument/2006/relationships/image" Target="../media/image2.jpeg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AnimationTest</a:t>
            </a:r>
          </a:p>
        </p:txBody>
      </p:sp>
      <p:sp>
        <p:nvSpPr>
          <p:cNvPr id="2052" name="Red Square"/>
          <p:cNvSpPr>
            <a:spLocks noChangeArrowheads="1"/>
          </p:cNvSpPr>
          <p:nvPr/>
        </p:nvSpPr>
        <p:spPr bwMode="auto">
          <a:xfrm>
            <a:off x="1828800" y="1828800"/>
            <a:ext cx="2540000" cy="2540000"/>
          </a:xfrm>
          <a:prstGeom prst="flowChartProcess">
            <a:avLst/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54000" y="127000"/>
            <a:ext cx="2540000" cy="2540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7620000" y="1778000"/>
            <a:ext cx="635000" cy="1270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6604000" y="2540000"/>
            <a:ext cx="1270000" cy="2540000"/>
          </a:xfrm>
          <a:prstGeom prst="ellipse">
            <a:avLst/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286000" y="4064000"/>
            <a:ext cx="381000" cy="889000"/>
          </a:xfrm>
          <a:prstGeom prst="smileyFace">
            <a:avLst>
              <a:gd name="adj" fmla="val 4653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048000" y="5715000"/>
            <a:ext cx="381000" cy="889000"/>
          </a:xfrm>
          <a:prstGeom prst="star4">
            <a:avLst>
              <a:gd name="adj" fmla="val 125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  <p:sp>
        <p:nvSpPr>
          <p:cNvPr id="2058" name="Arc 10"/>
          <p:cNvSpPr>
            <a:spLocks/>
          </p:cNvSpPr>
          <p:nvPr/>
        </p:nvSpPr>
        <p:spPr bwMode="auto">
          <a:xfrm>
            <a:off x="5080000" y="5461000"/>
            <a:ext cx="381000" cy="889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</a:t>
            </a: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/>
        </p:nvGraphicFramePr>
        <p:xfrm>
          <a:off x="7620000" y="3810000"/>
          <a:ext cx="1270000" cy="1036320"/>
        </p:xfrm>
        <a:graphic>
          <a:graphicData uri="http://schemas.openxmlformats.org/drawingml/2006/table">
            <a:tbl>
              <a:tblPr rtl="1"/>
              <a:tblGrid>
                <a:gridCol w="635000"/>
                <a:gridCol w="6350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939800" y="2817813"/>
          <a:ext cx="914400" cy="714375"/>
        </p:xfrm>
        <a:graphic>
          <a:graphicData uri="http://schemas.openxmlformats.org/presentationml/2006/ole">
            <p:oleObj spid="_x0000_s3088" name="工作表" showAsIcon="1" r:id="rId4" imgW="914400" imgH="714240" progId="Excel.Sheet.8">
              <p:embed/>
            </p:oleObj>
          </a:graphicData>
        </a:graphic>
      </p:graphicFrame>
      <p:pic>
        <p:nvPicPr>
          <p:cNvPr id="3089" name="Picture 17" descr="c:\picture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270000" y="1270000"/>
            <a:ext cx="889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91" name="Diagram 19"/>
          <p:cNvGraphicFramePr>
            <a:graphicFrameLocks/>
          </p:cNvGraphicFramePr>
          <p:nvPr/>
        </p:nvGraphicFramePr>
        <p:xfrm>
          <a:off x="3810000" y="381000"/>
          <a:ext cx="1371600" cy="762000"/>
        </p:xfrm>
        <a:graphic>
          <a:graphicData uri="http://schemas.openxmlformats.org/drawingml/2006/compatibility">
            <com:legacyDrawing xmlns:com="http://schemas.openxmlformats.org/drawingml/2006/compatibility" spid="_x0000_s3091"/>
          </a:graphicData>
        </a:graphic>
      </p:graphicFrame>
      <p:sp>
        <p:nvSpPr>
          <p:cNvPr id="3094" name="Comment 22"/>
          <p:cNvSpPr>
            <a:spLocks noChangeArrowheads="1"/>
          </p:cNvSpPr>
          <p:nvPr/>
        </p:nvSpPr>
        <p:spPr bwMode="auto">
          <a:xfrm>
            <a:off x="2540000" y="1270000"/>
            <a:ext cx="19050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LightSpeed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080000" y="1270000"/>
            <a:ext cx="2540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All objects on this slide have the effect -LightSpeed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91" grpId="0"/>
      <p:bldP spid="3094" grpId="0" animBg="1"/>
      <p:bldP spid="309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默认设计模板</vt:lpstr>
      <vt:lpstr>Microsoft Office Excel 工作表</vt:lpstr>
      <vt:lpstr>Hi!  Page </vt:lpstr>
      <vt:lpstr>Hi!  Page </vt:lpstr>
    </vt:vector>
  </TitlesOfParts>
  <Company>aaa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Hi!  Page </dc:title>
  <dc:creator>FtpDown</dc:creator>
  <cp:lastModifiedBy>huangfengjiao</cp:lastModifiedBy>
  <cp:revision>1</cp:revision>
  <dcterms:created xsi:type="dcterms:W3CDTF">2006-03-03T23:11:40Z</dcterms:created>
  <dcterms:modified xsi:type="dcterms:W3CDTF">2008-12-24T06:08:56Z</dcterms:modified>
</cp:coreProperties>
</file>