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5A63-4543-4422-8D6F-D7368F8E7713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2B32-00D1-41C0-A6C8-E2D010659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FC\BitmapImage.bmp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642918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Bitmap  Image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2667000"/>
          <a:ext cx="1524000" cy="1524000"/>
        </p:xfrm>
        <a:graphic>
          <a:graphicData uri="http://schemas.openxmlformats.org/presentationml/2006/ole">
            <p:oleObj spid="_x0000_s1028" name="Bitmap Image" r:id="rId3" imgW="1523810" imgH="1523810" progId="Paint.Picture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C:\FFC\BitmapImage.bmp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 Tian Qing</dc:creator>
  <cp:lastModifiedBy>Fan Tian Qing</cp:lastModifiedBy>
  <cp:revision>5</cp:revision>
  <dcterms:created xsi:type="dcterms:W3CDTF">2009-06-17T01:38:27Z</dcterms:created>
  <dcterms:modified xsi:type="dcterms:W3CDTF">2009-08-13T05:29:53Z</dcterms:modified>
</cp:coreProperties>
</file>