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CD78-036B-40CA-81AC-B10350DAF4B7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9206E-E5EA-441A-B4B7-4E69D5DDB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00C2C-997C-4560-BE89-946936E7CA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00C2C-997C-4560-BE89-946936E7CA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00C2C-997C-4560-BE89-946936E7CA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00C2C-997C-4560-BE89-946936E7CA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2699-F1B7-488A-8DB0-EB291D9760B2}" type="datetimeFigureOut">
              <a:rPr lang="en-US" smtClean="0"/>
              <a:pPr/>
              <a:t>12/26/2008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57B1-1893-44E4-BA24-3342F2F52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/>
            <a:r>
              <a:rPr lang="en-US" dirty="0" smtClean="0"/>
              <a:t>Indentation test Indentation test Indentation test Indentation. Indentation test Indentation test Indentation test Indentation. Indentation test Indentation test Indentation test Indentation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457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Focus : Indentation </a:t>
            </a:r>
          </a:p>
          <a:p>
            <a:r>
              <a:rPr lang="en-US" dirty="0" smtClean="0"/>
              <a:t>Properties : Before Text  :1</a:t>
            </a:r>
          </a:p>
          <a:p>
            <a:r>
              <a:rPr lang="en-US" dirty="0" smtClean="0"/>
              <a:t>                       Special : Hanging 0.38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1280160"/>
            <a:r>
              <a:rPr lang="en-US" dirty="0" smtClean="0"/>
              <a:t>Indentation </a:t>
            </a:r>
            <a:r>
              <a:rPr lang="en-US" dirty="0" smtClean="0"/>
              <a:t>test Indentation test Indentation test Indentation. Indentation test Indentation test Indentation test Indentation.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419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Focus : Indentation </a:t>
            </a:r>
          </a:p>
          <a:p>
            <a:r>
              <a:rPr lang="en-US" dirty="0" smtClean="0"/>
              <a:t>Properties : Before Text  :0</a:t>
            </a:r>
          </a:p>
          <a:p>
            <a:r>
              <a:rPr lang="en-US" dirty="0" smtClean="0"/>
              <a:t>                       Special : First line  1.4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45920" indent="-731520">
              <a:tabLst>
                <a:tab pos="731520" algn="l"/>
              </a:tabLst>
            </a:pPr>
            <a:r>
              <a:rPr lang="en-US" dirty="0" smtClean="0"/>
              <a:t>Indentation test Indentation test Indentation test Indentation. Indentation test Indentation test Indentation test Indentation. Indentation test Indentation test Indentation test Indentation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288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Focus : Indentation </a:t>
            </a:r>
          </a:p>
          <a:p>
            <a:r>
              <a:rPr lang="en-US" dirty="0" smtClean="0"/>
              <a:t>Properties : Before Text  :1.8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Special </a:t>
            </a:r>
            <a:r>
              <a:rPr lang="en-US" dirty="0" smtClean="0"/>
              <a:t>: </a:t>
            </a:r>
            <a:r>
              <a:rPr lang="en-US" dirty="0" smtClean="0"/>
              <a:t>Hanging 0.8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1645920">
              <a:tabLst>
                <a:tab pos="731520" algn="l"/>
              </a:tabLst>
            </a:pPr>
            <a:r>
              <a:rPr lang="en-US" dirty="0" smtClean="0"/>
              <a:t>Indentation test Indentation test Indentation test Indentation. Indentation test Indentation test Indentation test Indentation. Indentation test Indentation test Indentation test Indentation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4113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Focus : Indentation </a:t>
            </a:r>
          </a:p>
          <a:p>
            <a:r>
              <a:rPr lang="en-US" dirty="0" smtClean="0"/>
              <a:t>Properties : Before Text  :1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Special </a:t>
            </a:r>
            <a:r>
              <a:rPr lang="en-US" dirty="0" smtClean="0"/>
              <a:t>: </a:t>
            </a:r>
            <a:r>
              <a:rPr lang="en-US" dirty="0" smtClean="0"/>
              <a:t>First Line  1.8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158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Indentation</vt:lpstr>
      <vt:lpstr>Indentation</vt:lpstr>
      <vt:lpstr>Indentation</vt:lpstr>
      <vt:lpstr>Indentation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</dc:title>
  <dc:creator>huangfengjiao</dc:creator>
  <cp:lastModifiedBy>huangfengjiao</cp:lastModifiedBy>
  <cp:revision>10</cp:revision>
  <dcterms:created xsi:type="dcterms:W3CDTF">2008-12-18T04:27:25Z</dcterms:created>
  <dcterms:modified xsi:type="dcterms:W3CDTF">2008-12-26T10:48:01Z</dcterms:modified>
</cp:coreProperties>
</file>