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E10C-5126-4EE4-A558-30A7D992BF1C}" type="datetimeFigureOut">
              <a:rPr lang="en-US" smtClean="0"/>
              <a:pPr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1513-667C-4E97-BAA7-36D354A96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Excel 2003 OLE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838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by insert-&gt;Object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4800" y="3071813"/>
          <a:ext cx="914400" cy="714375"/>
        </p:xfrm>
        <a:graphic>
          <a:graphicData uri="http://schemas.openxmlformats.org/presentationml/2006/ole">
            <p:oleObj spid="_x0000_s1028" name="Worksheet" showAsIcon="1" r:id="rId3" imgW="914400" imgH="7142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838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by create by file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4800" y="3071813"/>
          <a:ext cx="914400" cy="714375"/>
        </p:xfrm>
        <a:graphic>
          <a:graphicData uri="http://schemas.openxmlformats.org/presentationml/2006/ole">
            <p:oleObj spid="_x0000_s2051" name="Worksheet" showAsIcon="1" r:id="rId3" imgW="914400" imgH="714240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Office Excel 97-2003 Worksheet</vt:lpstr>
      <vt:lpstr>Excel 2003 OLE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2003 OLE</dc:title>
  <dc:creator>Fan Tian Qing</dc:creator>
  <cp:lastModifiedBy>Fan Tian Qing</cp:lastModifiedBy>
  <cp:revision>3</cp:revision>
  <dcterms:created xsi:type="dcterms:W3CDTF">2009-08-13T00:57:21Z</dcterms:created>
  <dcterms:modified xsi:type="dcterms:W3CDTF">2009-08-13T02:10:26Z</dcterms:modified>
</cp:coreProperties>
</file>