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FF78-2374-4445-A088-47C7797A3956}" type="datetimeFigureOut">
              <a:rPr lang="he-IL" smtClean="0"/>
              <a:t>כ"ו/סיון/תשע"א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2F06F-4C1F-4B5F-BA27-65C6B95FB3C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he-IL" dirty="0" smtClean="0"/>
              <a:t>שמאל לימין – </a:t>
            </a:r>
            <a:r>
              <a:rPr lang="en-US" dirty="0" smtClean="0"/>
              <a:t>This is LTR.</a:t>
            </a:r>
            <a:endParaRPr lang="he-IL" dirty="0" smtClean="0"/>
          </a:p>
          <a:p>
            <a:r>
              <a:rPr lang="he-IL" dirty="0" smtClean="0"/>
              <a:t>ימין לשמאל – </a:t>
            </a:r>
            <a:r>
              <a:rPr lang="en-US" dirty="0" smtClean="0"/>
              <a:t>This is RTL</a:t>
            </a:r>
            <a:r>
              <a:rPr lang="he-IL" smtClean="0"/>
              <a:t>.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BDL</dc:creator>
  <cp:lastModifiedBy>BDL</cp:lastModifiedBy>
  <cp:revision>1</cp:revision>
  <dcterms:created xsi:type="dcterms:W3CDTF">2011-06-28T10:44:16Z</dcterms:created>
  <dcterms:modified xsi:type="dcterms:W3CDTF">2011-06-28T10:47:49Z</dcterms:modified>
</cp:coreProperties>
</file>