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E59E4-54DE-423C-AE66-D988BF8496F7}" type="datetimeFigureOut">
              <a:rPr lang="en-US" smtClean="0"/>
              <a:t>12/11/2008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1E626E-2066-4E70-A618-0588FE206A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E626E-2066-4E70-A618-0588FE206A0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E626E-2066-4E70-A618-0588FE206A0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E626E-2066-4E70-A618-0588FE206A0D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E626E-2066-4E70-A618-0588FE206A0D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E626E-2066-4E70-A618-0588FE206A0D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E626E-2066-4E70-A618-0588FE206A0D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E626E-2066-4E70-A618-0588FE206A0D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E626E-2066-4E70-A618-0588FE206A0D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1E626E-2066-4E70-A618-0588FE206A0D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E1EF-2F11-4DF3-BB2D-3D80BA462EF1}" type="datetimeFigureOut">
              <a:rPr lang="en-US" smtClean="0"/>
              <a:t>12/11/2008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54EA-BC46-4189-AFB6-07BB41FC67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E1EF-2F11-4DF3-BB2D-3D80BA462EF1}" type="datetimeFigureOut">
              <a:rPr lang="en-US" smtClean="0"/>
              <a:t>12/11/2008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54EA-BC46-4189-AFB6-07BB41FC67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E1EF-2F11-4DF3-BB2D-3D80BA462EF1}" type="datetimeFigureOut">
              <a:rPr lang="en-US" smtClean="0"/>
              <a:t>12/11/2008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54EA-BC46-4189-AFB6-07BB41FC67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E1EF-2F11-4DF3-BB2D-3D80BA462EF1}" type="datetimeFigureOut">
              <a:rPr lang="en-US" smtClean="0"/>
              <a:t>12/11/2008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54EA-BC46-4189-AFB6-07BB41FC67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E1EF-2F11-4DF3-BB2D-3D80BA462EF1}" type="datetimeFigureOut">
              <a:rPr lang="en-US" smtClean="0"/>
              <a:t>12/11/2008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54EA-BC46-4189-AFB6-07BB41FC67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E1EF-2F11-4DF3-BB2D-3D80BA462EF1}" type="datetimeFigureOut">
              <a:rPr lang="en-US" smtClean="0"/>
              <a:t>12/11/2008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54EA-BC46-4189-AFB6-07BB41FC67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E1EF-2F11-4DF3-BB2D-3D80BA462EF1}" type="datetimeFigureOut">
              <a:rPr lang="en-US" smtClean="0"/>
              <a:t>12/11/2008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54EA-BC46-4189-AFB6-07BB41FC67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E1EF-2F11-4DF3-BB2D-3D80BA462EF1}" type="datetimeFigureOut">
              <a:rPr lang="en-US" smtClean="0"/>
              <a:t>12/11/2008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54EA-BC46-4189-AFB6-07BB41FC67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E1EF-2F11-4DF3-BB2D-3D80BA462EF1}" type="datetimeFigureOut">
              <a:rPr lang="en-US" smtClean="0"/>
              <a:t>12/11/2008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54EA-BC46-4189-AFB6-07BB41FC67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E1EF-2F11-4DF3-BB2D-3D80BA462EF1}" type="datetimeFigureOut">
              <a:rPr lang="en-US" smtClean="0"/>
              <a:t>12/11/2008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54EA-BC46-4189-AFB6-07BB41FC67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E1EF-2F11-4DF3-BB2D-3D80BA462EF1}" type="datetimeFigureOut">
              <a:rPr lang="en-US" smtClean="0"/>
              <a:t>12/11/2008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154EA-BC46-4189-AFB6-07BB41FC67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5E1EF-2F11-4DF3-BB2D-3D80BA462EF1}" type="datetimeFigureOut">
              <a:rPr lang="en-US" smtClean="0"/>
              <a:t>12/11/2008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154EA-BC46-4189-AFB6-07BB41FC67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Size(25%)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25000"/>
            </a:pPr>
            <a:r>
              <a:rPr lang="en-US" dirty="0" smtClean="0"/>
              <a:t>Test</a:t>
            </a:r>
          </a:p>
          <a:p>
            <a:pPr>
              <a:buSzPct val="25000"/>
            </a:pPr>
            <a:r>
              <a:rPr lang="en-US" dirty="0" smtClean="0"/>
              <a:t>Test</a:t>
            </a:r>
          </a:p>
          <a:p>
            <a:pPr>
              <a:buSzPct val="25000"/>
            </a:pPr>
            <a:r>
              <a:rPr lang="en-US" dirty="0" smtClean="0"/>
              <a:t>Test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Size(50%)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50000"/>
            </a:pPr>
            <a:r>
              <a:rPr lang="en-US" dirty="0" smtClean="0"/>
              <a:t>Test</a:t>
            </a:r>
          </a:p>
          <a:p>
            <a:pPr>
              <a:buSzPct val="50000"/>
            </a:pPr>
            <a:r>
              <a:rPr lang="en-US" dirty="0" smtClean="0"/>
              <a:t>Test</a:t>
            </a:r>
          </a:p>
          <a:p>
            <a:pPr>
              <a:buSzPct val="50000"/>
            </a:pPr>
            <a:r>
              <a:rPr lang="en-US" dirty="0" smtClean="0"/>
              <a:t>Test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Size(100%)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00000"/>
            </a:pPr>
            <a:r>
              <a:rPr lang="en-US" dirty="0" smtClean="0"/>
              <a:t>Test</a:t>
            </a:r>
          </a:p>
          <a:p>
            <a:pPr>
              <a:buSzPct val="100000"/>
            </a:pPr>
            <a:r>
              <a:rPr lang="en-US" dirty="0" smtClean="0"/>
              <a:t>Test</a:t>
            </a:r>
          </a:p>
          <a:p>
            <a:pPr>
              <a:buSzPct val="100000"/>
            </a:pPr>
            <a:r>
              <a:rPr lang="en-US" dirty="0" smtClean="0"/>
              <a:t>Test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Size(150%)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50000"/>
            </a:pPr>
            <a:r>
              <a:rPr lang="en-US" dirty="0" smtClean="0"/>
              <a:t>Test</a:t>
            </a:r>
          </a:p>
          <a:p>
            <a:pPr>
              <a:buSzPct val="150000"/>
            </a:pPr>
            <a:r>
              <a:rPr lang="en-US" dirty="0" smtClean="0"/>
              <a:t>Test</a:t>
            </a:r>
          </a:p>
          <a:p>
            <a:pPr>
              <a:buSzPct val="150000"/>
            </a:pPr>
            <a:r>
              <a:rPr lang="en-US" dirty="0" smtClean="0"/>
              <a:t>Test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Size(200%)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200000"/>
            </a:pPr>
            <a:r>
              <a:rPr lang="en-US" dirty="0" smtClean="0"/>
              <a:t>Test</a:t>
            </a:r>
          </a:p>
          <a:p>
            <a:pPr>
              <a:buSzPct val="200000"/>
            </a:pPr>
            <a:r>
              <a:rPr lang="en-US" dirty="0" smtClean="0"/>
              <a:t>Test</a:t>
            </a:r>
          </a:p>
          <a:p>
            <a:pPr>
              <a:buSzPct val="200000"/>
            </a:pPr>
            <a:r>
              <a:rPr lang="en-US" dirty="0" smtClean="0"/>
              <a:t>Test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Size(250%)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250000"/>
            </a:pPr>
            <a:r>
              <a:rPr lang="en-US" dirty="0" smtClean="0"/>
              <a:t>Test</a:t>
            </a:r>
          </a:p>
          <a:p>
            <a:pPr>
              <a:buSzPct val="250000"/>
            </a:pPr>
            <a:r>
              <a:rPr lang="en-US" dirty="0" smtClean="0"/>
              <a:t>Test</a:t>
            </a:r>
          </a:p>
          <a:p>
            <a:pPr>
              <a:buSzPct val="250000"/>
            </a:pPr>
            <a:r>
              <a:rPr lang="en-US" dirty="0" smtClean="0"/>
              <a:t>Test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Size(300%)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300000"/>
            </a:pPr>
            <a:r>
              <a:rPr lang="en-US" dirty="0" smtClean="0"/>
              <a:t>Test</a:t>
            </a:r>
          </a:p>
          <a:p>
            <a:pPr>
              <a:buSzPct val="300000"/>
            </a:pPr>
            <a:r>
              <a:rPr lang="en-US" dirty="0" smtClean="0"/>
              <a:t>Test</a:t>
            </a:r>
          </a:p>
          <a:p>
            <a:pPr>
              <a:buSzPct val="300000"/>
            </a:pPr>
            <a:r>
              <a:rPr lang="en-US" dirty="0" smtClean="0"/>
              <a:t>Test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Size(350%)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350000"/>
            </a:pPr>
            <a:r>
              <a:rPr lang="en-US" dirty="0" smtClean="0"/>
              <a:t>Test</a:t>
            </a:r>
          </a:p>
          <a:p>
            <a:pPr>
              <a:buSzPct val="350000"/>
            </a:pPr>
            <a:r>
              <a:rPr lang="en-US" dirty="0" smtClean="0"/>
              <a:t>Test</a:t>
            </a:r>
          </a:p>
          <a:p>
            <a:pPr>
              <a:buSzPct val="350000"/>
            </a:pPr>
            <a:r>
              <a:rPr lang="en-US" dirty="0" smtClean="0"/>
              <a:t>Test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Size(400%)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400000"/>
            </a:pPr>
            <a:r>
              <a:rPr lang="en-US" dirty="0" smtClean="0"/>
              <a:t>Test</a:t>
            </a:r>
          </a:p>
          <a:p>
            <a:pPr>
              <a:buSzPct val="400000"/>
            </a:pPr>
            <a:r>
              <a:rPr lang="en-US" dirty="0" smtClean="0"/>
              <a:t>Test</a:t>
            </a:r>
          </a:p>
          <a:p>
            <a:pPr>
              <a:buSzPct val="400000"/>
            </a:pPr>
            <a:r>
              <a:rPr lang="en-US" dirty="0" smtClean="0"/>
              <a:t>Test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54</Words>
  <Application>Microsoft Office PowerPoint</Application>
  <PresentationFormat>On-screen Show (4:3)</PresentationFormat>
  <Paragraphs>45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Size(25%)</vt:lpstr>
      <vt:lpstr>Size(50%)</vt:lpstr>
      <vt:lpstr>Size(100%)</vt:lpstr>
      <vt:lpstr>Size(150%)</vt:lpstr>
      <vt:lpstr>Size(200%)</vt:lpstr>
      <vt:lpstr>Size(250%)</vt:lpstr>
      <vt:lpstr>Size(300%)</vt:lpstr>
      <vt:lpstr>Size(350%)</vt:lpstr>
      <vt:lpstr>Size(400%)</vt:lpstr>
    </vt:vector>
  </TitlesOfParts>
  <Company>ibm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Size(25%)</dc:title>
  <dc:creator>huangfengjiao</dc:creator>
  <cp:lastModifiedBy>huangfengjiao</cp:lastModifiedBy>
  <cp:revision>1</cp:revision>
  <dcterms:created xsi:type="dcterms:W3CDTF">2008-12-11T10:53:58Z</dcterms:created>
  <dcterms:modified xsi:type="dcterms:W3CDTF">2008-12-11T10:59:21Z</dcterms:modified>
</cp:coreProperties>
</file>