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1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0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6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3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4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6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4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1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2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9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C30FE-D798-4592-BDF3-CE93BAF35E26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B02F-3CF5-459B-B86B-44A320E9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2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1600200" y="609600"/>
            <a:ext cx="2819400" cy="1447800"/>
          </a:xfrm>
          <a:prstGeom prst="leftArrow">
            <a:avLst>
              <a:gd name="adj1" fmla="val 50000"/>
              <a:gd name="adj2" fmla="val 22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IBM_ADMIN</dc:creator>
  <cp:lastModifiedBy>IBM_ADMIN</cp:lastModifiedBy>
  <cp:revision>1</cp:revision>
  <dcterms:created xsi:type="dcterms:W3CDTF">2012-05-29T02:46:09Z</dcterms:created>
  <dcterms:modified xsi:type="dcterms:W3CDTF">2012-05-29T02:47:12Z</dcterms:modified>
</cp:coreProperties>
</file>