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352" autoAdjust="0"/>
  </p:normalViewPr>
  <p:slideViewPr>
    <p:cSldViewPr snapToGrid="0">
      <p:cViewPr varScale="1">
        <p:scale>
          <a:sx n="65" d="100"/>
          <a:sy n="65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C6F797-B36E-442E-95E5-766D70EB5B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5999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58E1F-63D5-4229-B6AB-053FA93C551A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081BC-CE7F-4C71-A6CB-7E062F69153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7EC79-5656-4251-B537-DEDCFE5FD0A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9E9B4-12CB-4A54-B2C0-AF79EDE3608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1EA64-E3A3-48F8-BA60-18C71CA10DB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10A36-FDB1-48B1-BFF1-8D08B431F32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F2116-FC8C-4E56-A395-1045803C779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5F7CF-78FC-4D2E-A792-51F5AB89451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E22B1-FA9B-44DB-A8C8-ED4D3117CED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FB426-517D-4F5F-8DA0-6FE2AB18846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BACB3-7469-41A7-977F-34B415E7FB4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3703F-9BE7-4630-A4C5-6EB9605A2D9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29A36E-DE19-4DF4-9AE6-DF90B2D05CF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buFontTx/>
              <a:buAutoNum type="arabicPeriod"/>
            </a:pPr>
            <a:r>
              <a:rPr lang="en-US" altLang="zh-CN" sz="2800"/>
              <a:t>Chapter1</a:t>
            </a:r>
          </a:p>
          <a:p>
            <a:pPr marL="1168400" lvl="1" indent="-711200">
              <a:buFont typeface="Wingdings" pitchFamily="2" charset="2"/>
              <a:buChar char="ü"/>
            </a:pPr>
            <a:r>
              <a:rPr lang="en-US" altLang="zh-CN" sz="2400"/>
              <a:t>Bullet1</a:t>
            </a:r>
          </a:p>
          <a:p>
            <a:pPr marL="1168400" lvl="1" indent="-711200">
              <a:buFont typeface="Wingdings" pitchFamily="2" charset="2"/>
              <a:buChar char="Ø"/>
            </a:pPr>
            <a:r>
              <a:rPr lang="en-US" altLang="zh-CN" sz="2400"/>
              <a:t>Bullet2</a:t>
            </a:r>
          </a:p>
          <a:p>
            <a:pPr marL="1168400" lvl="1" indent="-711200">
              <a:buFont typeface="Wingdings" pitchFamily="2" charset="2"/>
              <a:buChar char="«"/>
            </a:pPr>
            <a:r>
              <a:rPr lang="en-US" altLang="zh-CN" sz="2400"/>
              <a:t>Bullet3</a:t>
            </a:r>
          </a:p>
          <a:p>
            <a:pPr marL="812800" indent="-812800">
              <a:buFontTx/>
              <a:buAutoNum type="arabicPeriod"/>
            </a:pPr>
            <a:r>
              <a:rPr lang="en-US" altLang="zh-CN" sz="2800"/>
              <a:t>Chapter2</a:t>
            </a:r>
          </a:p>
          <a:p>
            <a:pPr marL="1168400" lvl="1" indent="-711200">
              <a:buFontTx/>
              <a:buAutoNum type="circleNumDbPlain"/>
            </a:pPr>
            <a:r>
              <a:rPr lang="en-US" altLang="zh-CN" sz="2400"/>
              <a:t>Number1</a:t>
            </a:r>
          </a:p>
          <a:p>
            <a:pPr marL="1524000" lvl="2" indent="-609600">
              <a:buFontTx/>
              <a:buAutoNum type="romanUcPeriod"/>
            </a:pPr>
            <a:r>
              <a:rPr lang="en-US" altLang="zh-CN" sz="2000"/>
              <a:t>Number1.1</a:t>
            </a:r>
          </a:p>
          <a:p>
            <a:pPr marL="1524000" lvl="2" indent="-609600">
              <a:buFontTx/>
              <a:buAutoNum type="romanUcPeriod"/>
            </a:pPr>
            <a:r>
              <a:rPr lang="en-US" altLang="zh-CN" sz="2000"/>
              <a:t>Number1.2</a:t>
            </a:r>
          </a:p>
          <a:p>
            <a:pPr marL="1168400" lvl="1" indent="-711200">
              <a:buFontTx/>
              <a:buAutoNum type="circleNumDbPlain"/>
            </a:pPr>
            <a:r>
              <a:rPr lang="en-US" altLang="zh-CN" sz="2400"/>
              <a:t>Number2</a:t>
            </a:r>
          </a:p>
          <a:p>
            <a:pPr marL="812800" indent="-812800">
              <a:buFontTx/>
              <a:buAutoNum type="arabicPeriod"/>
            </a:pPr>
            <a:r>
              <a:rPr lang="en-US" altLang="zh-CN" sz="2800"/>
              <a:t>Chapter3</a:t>
            </a:r>
          </a:p>
          <a:p>
            <a:pPr marL="812800" indent="-812800"/>
            <a:endParaRPr lang="en-US" altLang="zh-CN" sz="2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renyuxia</dc:creator>
  <cp:lastModifiedBy>IBM_ADMIN</cp:lastModifiedBy>
  <cp:revision>14</cp:revision>
  <dcterms:created xsi:type="dcterms:W3CDTF">2005-04-23T00:40:43Z</dcterms:created>
  <dcterms:modified xsi:type="dcterms:W3CDTF">2012-05-28T09:16:53Z</dcterms:modified>
</cp:coreProperties>
</file>