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activeX"/>
  <Override PartName="/ppt/activeX/activeX4.xml" ContentType="application/vnd.ms-office.activeX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84" autoAdjust="0"/>
  </p:normalViewPr>
  <p:slideViewPr>
    <p:cSldViewPr>
      <p:cViewPr varScale="1">
        <p:scale>
          <a:sx n="104" d="100"/>
          <a:sy n="104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activeX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1871-0A0D-48C9-99D5-FC70AC064BF7}" type="datetimeFigureOut">
              <a:rPr lang="en-GB" smtClean="0"/>
              <a:t>22/11/2011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9EED-BA15-45E8-A306-D23DD4021A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1871-0A0D-48C9-99D5-FC70AC064BF7}" type="datetimeFigureOut">
              <a:rPr lang="en-GB" smtClean="0"/>
              <a:t>22/11/2011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9EED-BA15-45E8-A306-D23DD4021A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1871-0A0D-48C9-99D5-FC70AC064BF7}" type="datetimeFigureOut">
              <a:rPr lang="en-GB" smtClean="0"/>
              <a:t>22/11/2011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9EED-BA15-45E8-A306-D23DD4021A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1871-0A0D-48C9-99D5-FC70AC064BF7}" type="datetimeFigureOut">
              <a:rPr lang="en-GB" smtClean="0"/>
              <a:t>22/11/2011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9EED-BA15-45E8-A306-D23DD4021A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1871-0A0D-48C9-99D5-FC70AC064BF7}" type="datetimeFigureOut">
              <a:rPr lang="en-GB" smtClean="0"/>
              <a:t>22/11/2011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9EED-BA15-45E8-A306-D23DD4021A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1871-0A0D-48C9-99D5-FC70AC064BF7}" type="datetimeFigureOut">
              <a:rPr lang="en-GB" smtClean="0"/>
              <a:t>22/11/2011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9EED-BA15-45E8-A306-D23DD4021A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1871-0A0D-48C9-99D5-FC70AC064BF7}" type="datetimeFigureOut">
              <a:rPr lang="en-GB" smtClean="0"/>
              <a:t>22/11/2011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9EED-BA15-45E8-A306-D23DD4021A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1871-0A0D-48C9-99D5-FC70AC064BF7}" type="datetimeFigureOut">
              <a:rPr lang="en-GB" smtClean="0"/>
              <a:t>22/11/2011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9EED-BA15-45E8-A306-D23DD4021A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1871-0A0D-48C9-99D5-FC70AC064BF7}" type="datetimeFigureOut">
              <a:rPr lang="en-GB" smtClean="0"/>
              <a:t>22/11/2011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9EED-BA15-45E8-A306-D23DD4021A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1871-0A0D-48C9-99D5-FC70AC064BF7}" type="datetimeFigureOut">
              <a:rPr lang="en-GB" smtClean="0"/>
              <a:t>22/11/2011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9EED-BA15-45E8-A306-D23DD4021A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1871-0A0D-48C9-99D5-FC70AC064BF7}" type="datetimeFigureOut">
              <a:rPr lang="en-GB" smtClean="0"/>
              <a:t>22/11/2011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9EED-BA15-45E8-A306-D23DD4021A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F1871-0A0D-48C9-99D5-FC70AC064BF7}" type="datetimeFigureOut">
              <a:rPr lang="en-GB" smtClean="0"/>
              <a:t>22/11/2011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9EED-BA15-45E8-A306-D23DD4021A8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ontrol" Target="../activeX/activeX2.xml"/><Relationship Id="rId7" Type="http://schemas.openxmlformats.org/officeDocument/2006/relationships/image" Target="../media/image2.pn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.xml"/><Relationship Id="rId5" Type="http://schemas.openxmlformats.org/officeDocument/2006/relationships/control" Target="../activeX/activeX4.xml"/><Relationship Id="rId4" Type="http://schemas.openxmlformats.org/officeDocument/2006/relationships/control" Target="../activeX/activeX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836712"/>
            <a:ext cx="439248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Question 1</a:t>
            </a:r>
          </a:p>
          <a:p>
            <a:endParaRPr lang="en-GB" dirty="0" smtClean="0"/>
          </a:p>
          <a:p>
            <a:r>
              <a:rPr lang="en-GB" dirty="0" smtClean="0"/>
              <a:t>Don had </a:t>
            </a:r>
            <a:r>
              <a:rPr lang="en-GB" i="1" dirty="0" smtClean="0"/>
              <a:t>y</a:t>
            </a:r>
            <a:r>
              <a:rPr lang="en-GB" dirty="0" smtClean="0"/>
              <a:t> coins. Then he found 86 more coins in a drawer but lost 45 of the coins going down stairs. Choose the expression that shows how many coins Don has now. Is it: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/>
              <a:t> 86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/>
              <a:t> 86+y-45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/>
              <a:t> y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/>
              <a:t> y-86+45</a:t>
            </a:r>
          </a:p>
          <a:p>
            <a:pPr>
              <a:buFont typeface="Courier New" pitchFamily="49" charset="0"/>
              <a:buChar char="o"/>
            </a:pPr>
            <a:endParaRPr lang="en-GB" dirty="0"/>
          </a:p>
          <a:p>
            <a:r>
              <a:rPr lang="en-GB" b="1" dirty="0" smtClean="0"/>
              <a:t>Question 2</a:t>
            </a:r>
          </a:p>
          <a:p>
            <a:endParaRPr lang="en-GB" dirty="0" smtClean="0"/>
          </a:p>
          <a:p>
            <a:r>
              <a:rPr lang="en-GB" dirty="0" smtClean="0"/>
              <a:t>Pat has </a:t>
            </a:r>
            <a:r>
              <a:rPr lang="en-GB" i="1" dirty="0"/>
              <a:t>r</a:t>
            </a:r>
            <a:r>
              <a:rPr lang="en-GB" i="1" dirty="0" smtClean="0"/>
              <a:t> </a:t>
            </a:r>
            <a:r>
              <a:rPr lang="en-GB" dirty="0" smtClean="0"/>
              <a:t>red peppers, 79 green peppers and 23 orange peppers. Choose the expression that shows how many peppers Pat has. Is it:</a:t>
            </a:r>
          </a:p>
          <a:p>
            <a:pPr>
              <a:buFont typeface="Courier New" pitchFamily="49" charset="0"/>
              <a:buChar char="o"/>
            </a:pPr>
            <a:r>
              <a:rPr lang="en-GB" dirty="0"/>
              <a:t> </a:t>
            </a:r>
            <a:r>
              <a:rPr lang="en-GB" dirty="0" smtClean="0"/>
              <a:t>r+79+23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/>
              <a:t> r-79-23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/>
              <a:t> 79</a:t>
            </a:r>
          </a:p>
          <a:p>
            <a:pPr>
              <a:buFont typeface="Courier New" pitchFamily="49" charset="0"/>
              <a:buChar char="o"/>
            </a:pPr>
            <a:r>
              <a:rPr lang="en-GB" dirty="0" smtClean="0"/>
              <a:t> 79-r+23</a:t>
            </a:r>
            <a:endParaRPr lang="en-GB" sz="1600" dirty="0" smtClean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Don had </a:t>
            </a:r>
            <a:r>
              <a:rPr kumimoji="0" lang="en-US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coins. Then he found 86 more coins in a drawer. Choose the expression that shows how many coins Don has now.</a:t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19672" y="116632"/>
            <a:ext cx="55697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Maths Starter </a:t>
            </a:r>
            <a:endParaRPr lang="en-US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Black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 l="22443" t="35437" r="46845" b="28388"/>
          <a:stretch>
            <a:fillRect/>
          </a:stretch>
        </p:blipFill>
        <p:spPr bwMode="auto">
          <a:xfrm>
            <a:off x="5868144" y="1844824"/>
            <a:ext cx="2232248" cy="2103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292080" y="908720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Question 3</a:t>
            </a:r>
          </a:p>
          <a:p>
            <a:endParaRPr lang="en-GB" b="1" dirty="0"/>
          </a:p>
          <a:p>
            <a:r>
              <a:rPr lang="en-GB" dirty="0" smtClean="0"/>
              <a:t>How many triangles can you see?</a:t>
            </a:r>
            <a:endParaRPr lang="en-GB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220072" y="3717032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Question 3</a:t>
            </a:r>
          </a:p>
          <a:p>
            <a:endParaRPr lang="en-GB" b="1" dirty="0"/>
          </a:p>
          <a:p>
            <a:r>
              <a:rPr lang="en-GB" b="1" dirty="0" smtClean="0"/>
              <a:t>How many triangles can you see?</a:t>
            </a:r>
          </a:p>
        </p:txBody>
      </p:sp>
      <p:pic>
        <p:nvPicPr>
          <p:cNvPr id="1033" name="Picture 9" descr="Square Desig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0152" y="4725144"/>
            <a:ext cx="2022304" cy="2016982"/>
          </a:xfrm>
          <a:prstGeom prst="rect">
            <a:avLst/>
          </a:prstGeom>
          <a:noFill/>
        </p:spPr>
      </p:pic>
    </p:spTree>
    <p:controls>
      <p:control spid="1026" name="DefaultOcx" r:id="rId2" imgW="1371600" imgH="304920"/>
      <p:control spid="1027" name="HTMLOption1" r:id="rId3" imgW="1371600" imgH="304920"/>
      <p:control spid="1028" name="HTMLOption2" r:id="rId4" imgW="1371600" imgH="304920"/>
      <p:control spid="1029" name="HTMLOption3" r:id="rId5" imgW="1371600" imgH="304920"/>
    </p:controls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134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 Location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o4raspin</dc:creator>
  <cp:lastModifiedBy>o4raspin</cp:lastModifiedBy>
  <cp:revision>8</cp:revision>
  <dcterms:created xsi:type="dcterms:W3CDTF">2011-11-22T13:27:45Z</dcterms:created>
  <dcterms:modified xsi:type="dcterms:W3CDTF">2011-11-22T14:09:38Z</dcterms:modified>
</cp:coreProperties>
</file>