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DED7-A674-43B1-B473-58074FC8621E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0261-60DA-430A-95F7-C32048EB7F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Trapezoid drawing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838200" y="2286001"/>
            <a:ext cx="7239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first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286125" y="2286002"/>
            <a:ext cx="7239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</a:rPr>
              <a:t>Next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791200" y="1943101"/>
            <a:ext cx="723900" cy="1143001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dirty="0" smtClean="0">
                <a:solidFill>
                  <a:schemeClr val="bg1"/>
                </a:solidFill>
              </a:rPr>
              <a:t>PAST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dirty="0" smtClean="0">
                <a:solidFill>
                  <a:schemeClr val="bg1"/>
                </a:solidFill>
              </a:rPr>
              <a:t>MID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53000" y="1943101"/>
            <a:ext cx="723900" cy="1143001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lang="en-US" sz="1200" dirty="0"/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67600" y="1943102"/>
            <a:ext cx="723900" cy="1143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lang="en-US" sz="1200" dirty="0">
              <a:solidFill>
                <a:schemeClr val="bg1"/>
              </a:solidFill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LAST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38200" y="4648201"/>
            <a:ext cx="723900" cy="112518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lang="en-US" sz="1200" dirty="0"/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First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286125" y="4648201"/>
            <a:ext cx="723900" cy="112518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dirty="0" smtClean="0">
                <a:solidFill>
                  <a:schemeClr val="bg1"/>
                </a:solidFill>
              </a:rPr>
              <a:t>Next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791200" y="4953000"/>
            <a:ext cx="723900" cy="448293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PAST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lang="en-US" sz="1200" dirty="0" smtClean="0">
                <a:solidFill>
                  <a:schemeClr val="bg1"/>
                </a:solidFill>
              </a:rPr>
              <a:t>MID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53000" y="4953000"/>
            <a:ext cx="723900" cy="448293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LO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467600" y="4953000"/>
            <a:ext cx="723900" cy="44829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LAST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8" name="Trapezoid 47"/>
          <p:cNvSpPr/>
          <p:nvPr/>
        </p:nvSpPr>
        <p:spPr bwMode="auto">
          <a:xfrm rot="16200000">
            <a:off x="3905249" y="2171702"/>
            <a:ext cx="1143001" cy="685800"/>
          </a:xfrm>
          <a:prstGeom prst="trapezoid">
            <a:avLst>
              <a:gd name="adj" fmla="val 51358"/>
            </a:avLst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70C0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 rot="5400000">
            <a:off x="3895058" y="4858984"/>
            <a:ext cx="1143001" cy="685800"/>
          </a:xfrm>
          <a:prstGeom prst="trapezoid">
            <a:avLst>
              <a:gd name="adj" fmla="val 51358"/>
            </a:avLst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70C0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80000"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43398" y="2392052"/>
            <a:ext cx="46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HI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33528" y="4973048"/>
            <a:ext cx="46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HI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8200" y="1343055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start</a:t>
            </a:r>
            <a:r>
              <a:rPr lang="en-US" dirty="0" smtClean="0"/>
              <a:t> </a:t>
            </a:r>
            <a:r>
              <a:rPr lang="en-US" dirty="0" smtClean="0"/>
              <a:t>				</a:t>
            </a:r>
            <a:r>
              <a:rPr lang="en-US" b="0" i="1" dirty="0" smtClean="0">
                <a:solidFill>
                  <a:srgbClr val="0070C0"/>
                </a:solidFill>
              </a:rPr>
              <a:t>end </a:t>
            </a:r>
            <a:r>
              <a:rPr lang="en-US" dirty="0" smtClean="0"/>
              <a:t>== </a:t>
            </a:r>
            <a:r>
              <a:rPr lang="en-US" i="1" dirty="0" err="1" smtClean="0"/>
              <a:t>bla</a:t>
            </a:r>
            <a:r>
              <a:rPr lang="en-US" i="1" dirty="0" smtClean="0"/>
              <a:t> </a:t>
            </a:r>
            <a:r>
              <a:rPr lang="en-US" i="1" dirty="0" err="1" smtClean="0"/>
              <a:t>bla</a:t>
            </a:r>
            <a:r>
              <a:rPr lang="en-US" i="1" dirty="0" smtClean="0"/>
              <a:t> </a:t>
            </a:r>
            <a:r>
              <a:rPr lang="en-US" i="1" dirty="0" err="1" smtClean="0"/>
              <a:t>bla</a:t>
            </a:r>
            <a:r>
              <a:rPr lang="en-US" i="1" dirty="0" smtClean="0"/>
              <a:t> (</a:t>
            </a:r>
            <a:r>
              <a:rPr lang="en-US" i="1" dirty="0" err="1" smtClean="0"/>
              <a:t>bla</a:t>
            </a:r>
            <a:r>
              <a:rPr lang="en-US" i="1" dirty="0" smtClean="0"/>
              <a:t>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38200" y="3962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start</a:t>
            </a:r>
            <a:r>
              <a:rPr lang="en-US" dirty="0" smtClean="0"/>
              <a:t> (</a:t>
            </a:r>
            <a:r>
              <a:rPr lang="en-US" dirty="0" smtClean="0"/>
              <a:t>cooler</a:t>
            </a:r>
            <a:r>
              <a:rPr lang="en-US" dirty="0" smtClean="0"/>
              <a:t>)</a:t>
            </a:r>
            <a:r>
              <a:rPr lang="en-US" dirty="0" smtClean="0"/>
              <a:t>			</a:t>
            </a:r>
            <a:r>
              <a:rPr lang="en-US" b="0" i="1" dirty="0" smtClean="0">
                <a:solidFill>
                  <a:srgbClr val="0070C0"/>
                </a:solidFill>
              </a:rPr>
              <a:t>end</a:t>
            </a:r>
            <a:r>
              <a:rPr lang="en-US" dirty="0" smtClean="0"/>
              <a:t>== </a:t>
            </a:r>
            <a:r>
              <a:rPr lang="en-US" b="0" i="1" dirty="0" err="1" smtClean="0"/>
              <a:t>bla</a:t>
            </a:r>
            <a:r>
              <a:rPr lang="en-US" b="0" i="1" dirty="0" smtClean="0"/>
              <a:t> </a:t>
            </a:r>
            <a:r>
              <a:rPr lang="en-US" b="0" i="1" dirty="0" err="1" smtClean="0"/>
              <a:t>bla</a:t>
            </a:r>
            <a:r>
              <a:rPr lang="en-US" b="0" i="1" dirty="0" smtClean="0"/>
              <a:t> </a:t>
            </a:r>
            <a:r>
              <a:rPr lang="en-US" b="0" i="1" dirty="0" err="1" smtClean="0"/>
              <a:t>bla</a:t>
            </a:r>
            <a:r>
              <a:rPr lang="en-US" b="0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bla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9117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Trapezoid drawing</vt:lpstr>
    </vt:vector>
  </TitlesOfParts>
  <Company>NVIDIA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Trapezoid drawing</dc:title>
  <dc:creator>NVIDIA</dc:creator>
  <cp:lastModifiedBy>NVIDIA</cp:lastModifiedBy>
  <cp:revision>1</cp:revision>
  <dcterms:created xsi:type="dcterms:W3CDTF">2011-11-01T22:25:15Z</dcterms:created>
  <dcterms:modified xsi:type="dcterms:W3CDTF">2011-11-01T22:26:14Z</dcterms:modified>
</cp:coreProperties>
</file>