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48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4FECE-90B7-497E-AE2D-69469AD1034C}" type="datetimeFigureOut">
              <a:rPr lang="en-US" smtClean="0"/>
              <a:t>11/1/2011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916214-1B32-4AF1-BD2C-236469D7B00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Requirements</a:t>
            </a:r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371600"/>
            <a:ext cx="8686800" cy="4724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foo1 </a:t>
            </a:r>
            <a:r>
              <a:rPr lang="en-US" dirty="0" smtClean="0"/>
              <a:t>: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smtClean="0">
                <a:solidFill>
                  <a:srgbClr val="FF0000"/>
                </a:solidFill>
              </a:rPr>
              <a:t>runnier</a:t>
            </a:r>
            <a:r>
              <a:rPr lang="en-US" dirty="0" smtClean="0"/>
              <a:t>-&gt;</a:t>
            </a:r>
            <a:r>
              <a:rPr lang="en-US" dirty="0" err="1" smtClean="0"/>
              <a:t>blabla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: </a:t>
            </a:r>
            <a:r>
              <a:rPr lang="en-US" b="0" i="1" dirty="0" err="1" smtClean="0">
                <a:solidFill>
                  <a:srgbClr val="FF0000"/>
                </a:solidFill>
              </a:rPr>
              <a:t>rackA</a:t>
            </a:r>
            <a:r>
              <a:rPr lang="en-US" b="0" dirty="0" smtClean="0"/>
              <a:t>-</a:t>
            </a:r>
            <a:r>
              <a:rPr lang="en-US" dirty="0" smtClean="0"/>
              <a:t>&gt;</a:t>
            </a:r>
            <a:r>
              <a:rPr lang="en-US" dirty="0" smtClean="0"/>
              <a:t>foo2 </a:t>
            </a:r>
            <a:r>
              <a:rPr lang="en-US" dirty="0" smtClean="0"/>
              <a:t>or </a:t>
            </a:r>
            <a:r>
              <a:rPr lang="en-US" dirty="0" err="1" smtClean="0">
                <a:solidFill>
                  <a:srgbClr val="FF0000"/>
                </a:solidFill>
              </a:rPr>
              <a:t>aabbcc</a:t>
            </a:r>
            <a:r>
              <a:rPr lang="en-US" dirty="0" smtClean="0"/>
              <a:t>-&gt;</a:t>
            </a:r>
            <a:r>
              <a:rPr lang="en-US" b="0" i="1" dirty="0" smtClean="0"/>
              <a:t>foo3</a:t>
            </a:r>
            <a:endParaRPr lang="en-US" b="0" i="1" dirty="0"/>
          </a:p>
          <a:p>
            <a:pPr lvl="1"/>
            <a:r>
              <a:rPr lang="en-US" dirty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worse</a:t>
            </a:r>
            <a:r>
              <a:rPr lang="en-US" dirty="0" smtClean="0"/>
              <a:t>&lt;=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, </a:t>
            </a:r>
            <a:r>
              <a:rPr lang="en-US" b="0" i="1" dirty="0" smtClean="0"/>
              <a:t>more info </a:t>
            </a:r>
            <a:r>
              <a:rPr lang="en-US" b="0" i="1" dirty="0" err="1" smtClean="0"/>
              <a:t>bla</a:t>
            </a:r>
            <a:r>
              <a:rPr lang="en-US" b="0" i="1" dirty="0" smtClean="0"/>
              <a:t> </a:t>
            </a:r>
            <a:r>
              <a:rPr lang="en-US" b="0" i="1" dirty="0" err="1" smtClean="0"/>
              <a:t>bla</a:t>
            </a:r>
            <a:endParaRPr lang="en-US" dirty="0"/>
          </a:p>
          <a:p>
            <a:r>
              <a:rPr lang="en-US" dirty="0" smtClean="0"/>
              <a:t>bar1: lots of useful info goes here: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smtClean="0"/>
              <a:t>more </a:t>
            </a:r>
            <a:r>
              <a:rPr lang="en-US" dirty="0" err="1" smtClean="0"/>
              <a:t>blas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smtClean="0"/>
              <a:t>and so on</a:t>
            </a:r>
            <a:endParaRPr lang="en-US" dirty="0"/>
          </a:p>
          <a:p>
            <a:pPr lvl="1"/>
            <a:r>
              <a:rPr lang="en-US" dirty="0"/>
              <a:t>  </a:t>
            </a:r>
            <a:r>
              <a:rPr lang="en-US" dirty="0" smtClean="0"/>
              <a:t>=&gt; requires </a:t>
            </a:r>
            <a:r>
              <a:rPr lang="en-US" dirty="0" smtClean="0"/>
              <a:t>special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endParaRPr lang="en-US" dirty="0" smtClean="0"/>
          </a:p>
          <a:p>
            <a:pPr lvl="2"/>
            <a:r>
              <a:rPr lang="en-US" dirty="0" smtClean="0"/>
              <a:t>“more detail here”</a:t>
            </a:r>
            <a:endParaRPr lang="en-US" dirty="0" smtClean="0"/>
          </a:p>
          <a:p>
            <a:pPr lvl="2"/>
            <a:r>
              <a:rPr lang="en-US" dirty="0" smtClean="0"/>
              <a:t>XYZ: </a:t>
            </a:r>
            <a:r>
              <a:rPr lang="en-US" dirty="0" err="1" smtClean="0"/>
              <a:t>foobar</a:t>
            </a:r>
            <a:r>
              <a:rPr lang="en-US" dirty="0" smtClean="0"/>
              <a:t>, </a:t>
            </a:r>
            <a:r>
              <a:rPr lang="en-US" dirty="0" smtClean="0"/>
              <a:t>etc…</a:t>
            </a:r>
            <a:endParaRPr lang="en-US" dirty="0"/>
          </a:p>
          <a:p>
            <a:r>
              <a:rPr lang="en-US" dirty="0" smtClean="0"/>
              <a:t>Another long bullet with lots of stuff on a single line so it wraps to the next line automatically and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r>
              <a:rPr lang="en-US" dirty="0" smtClean="0"/>
              <a:t> </a:t>
            </a:r>
            <a:r>
              <a:rPr lang="en-US" dirty="0" err="1" smtClean="0"/>
              <a:t>bla</a:t>
            </a:r>
            <a:endParaRPr lang="en-US" dirty="0"/>
          </a:p>
          <a:p>
            <a:r>
              <a:rPr lang="en-US" dirty="0" smtClean="0"/>
              <a:t>Yet more words</a:t>
            </a: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88</Words>
  <Application>Microsoft Office PowerPoint</Application>
  <PresentationFormat>On-screen Show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Requirements</vt:lpstr>
    </vt:vector>
  </TitlesOfParts>
  <Company>NVIDIA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Requirements</dc:title>
  <dc:creator>NVIDIA</dc:creator>
  <cp:lastModifiedBy>NVIDIA</cp:lastModifiedBy>
  <cp:revision>1</cp:revision>
  <dcterms:created xsi:type="dcterms:W3CDTF">2011-11-01T21:20:26Z</dcterms:created>
  <dcterms:modified xsi:type="dcterms:W3CDTF">2011-11-01T21:34:58Z</dcterms:modified>
</cp:coreProperties>
</file>