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97B26-F0E5-42AA-928A-508741F8231D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Combinations with Shadow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in PowerPoint 2007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 and Shadow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 and Shadow</a:t>
            </a: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Underline and Shadow</a:t>
            </a:r>
          </a:p>
          <a:p>
            <a:r>
              <a:rPr lang="en-US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Strikethrough and Shadow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Italic, and Shadow</a:t>
            </a:r>
          </a:p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Italic, Underline, and Shadow</a:t>
            </a:r>
          </a:p>
          <a:p>
            <a:r>
              <a:rPr lang="en-US" u="sng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Underline, Strikethrough, and Shadow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Underline, and Shadow</a:t>
            </a:r>
          </a:p>
          <a:p>
            <a:r>
              <a:rPr lang="en-US" b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Strikethrough, and Shadow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i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Italic, Strikethrough, and Shadow</a:t>
            </a: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Italic, Underline, and Shadow</a:t>
            </a:r>
          </a:p>
          <a:p>
            <a:r>
              <a:rPr lang="en-US" b="1" i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Italic, Strikethrough, and Shadow</a:t>
            </a:r>
          </a:p>
          <a:p>
            <a:r>
              <a:rPr lang="en-US" b="1" u="sng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Underline, Strikethrough, and Shadow</a:t>
            </a:r>
          </a:p>
          <a:p>
            <a:r>
              <a:rPr lang="en-US" i="1" u="sng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Italic, Underline, Strikethrough, and Shadow</a:t>
            </a:r>
            <a:endParaRPr lang="en-US" b="1" i="1" u="sng" strike="sng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u="sng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Five Effects</a:t>
            </a:r>
            <a:endParaRPr lang="en-US" i="1" u="sng" strike="sng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Non-bulleted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 and Shadow</a:t>
            </a:r>
          </a:p>
          <a:p>
            <a:pPr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 and Shadow</a:t>
            </a:r>
          </a:p>
          <a:p>
            <a:pPr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Underline and Shadow</a:t>
            </a:r>
          </a:p>
          <a:p>
            <a:pPr>
              <a:buNone/>
            </a:pPr>
            <a:r>
              <a:rPr lang="en-US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Strikethrough and Shadow</a:t>
            </a:r>
          </a:p>
          <a:p>
            <a:pPr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Italic, and Shadow</a:t>
            </a:r>
          </a:p>
          <a:p>
            <a:pPr>
              <a:buNone/>
            </a:pP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Italic, Underline, and Shadow</a:t>
            </a:r>
          </a:p>
          <a:p>
            <a:pPr>
              <a:buNone/>
            </a:pPr>
            <a:r>
              <a:rPr lang="en-US" u="sng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Underline, Strikethrough, and Shadow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Underline, and Shadow</a:t>
            </a:r>
          </a:p>
          <a:p>
            <a:pPr>
              <a:buNone/>
            </a:pPr>
            <a:r>
              <a:rPr lang="en-US" b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Strikethrough, and Shadow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Non-bulleted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Italic, Strikethrough, and Shadow</a:t>
            </a:r>
          </a:p>
          <a:p>
            <a:pPr>
              <a:buNone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Italic, Underline, and Shadow</a:t>
            </a:r>
          </a:p>
          <a:p>
            <a:pPr>
              <a:buNone/>
            </a:pPr>
            <a:r>
              <a:rPr lang="en-US" b="1" i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Italic, Strikethrough, and Shadow</a:t>
            </a:r>
          </a:p>
          <a:p>
            <a:pPr>
              <a:buNone/>
            </a:pPr>
            <a:r>
              <a:rPr lang="en-US" b="1" u="sng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Bold, Underline, Strikethrough, and Shadow</a:t>
            </a:r>
          </a:p>
          <a:p>
            <a:pPr>
              <a:buNone/>
            </a:pPr>
            <a:r>
              <a:rPr lang="en-US" i="1" u="sng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Italic, Underline, Strikethrough, and Shadow</a:t>
            </a:r>
            <a:endParaRPr lang="en-US" b="1" i="1" u="sng" strike="sng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i="1" u="sng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Five Effects</a:t>
            </a:r>
            <a:endParaRPr lang="en-US" i="1" u="sng" strike="sng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Effect Combinations with Shadow</vt:lpstr>
      <vt:lpstr>Combinations</vt:lpstr>
      <vt:lpstr>Combinations</vt:lpstr>
      <vt:lpstr>Non-bulleted</vt:lpstr>
      <vt:lpstr>Non-bulleted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Shadowed Titles</dc:title>
  <dc:creator>Phoenix</dc:creator>
  <cp:lastModifiedBy>xa</cp:lastModifiedBy>
  <cp:revision>8</cp:revision>
  <dcterms:created xsi:type="dcterms:W3CDTF">2011-09-24T04:11:00Z</dcterms:created>
  <dcterms:modified xsi:type="dcterms:W3CDTF">2011-09-25T21:34:38Z</dcterms:modified>
</cp:coreProperties>
</file>