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5B92174-6166-457B-9303-5D88872F5B00}" type="datetimeFigureOut">
              <a:rPr lang="en-US" smtClean="0"/>
              <a:pPr/>
              <a:t>9/24/2011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3F25CD5-2A44-4BA7-BBAB-3C701CD4623D}"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B92174-6166-457B-9303-5D88872F5B00}" type="datetimeFigureOut">
              <a:rPr lang="en-US" smtClean="0"/>
              <a:pPr/>
              <a:t>9/24/2011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25CD5-2A44-4BA7-BBAB-3C701CD4623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3F25CD5-2A44-4BA7-BBAB-3C701CD4623D}"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B92174-6166-457B-9303-5D88872F5B00}" type="datetimeFigureOut">
              <a:rPr lang="en-US" smtClean="0"/>
              <a:pPr/>
              <a:t>9/24/2011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5B92174-6166-457B-9303-5D88872F5B00}" type="datetimeFigureOut">
              <a:rPr lang="en-US" smtClean="0"/>
              <a:pPr/>
              <a:t>9/24/2011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F3F25CD5-2A44-4BA7-BBAB-3C701CD4623D}"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55B92174-6166-457B-9303-5D88872F5B00}" type="datetimeFigureOut">
              <a:rPr lang="en-US" smtClean="0"/>
              <a:pPr/>
              <a:t>9/24/2011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3F25CD5-2A44-4BA7-BBAB-3C701CD4623D}"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5B92174-6166-457B-9303-5D88872F5B00}" type="datetimeFigureOut">
              <a:rPr lang="en-US" smtClean="0"/>
              <a:pPr/>
              <a:t>9/24/2011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F25CD5-2A44-4BA7-BBAB-3C701CD4623D}"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5B92174-6166-457B-9303-5D88872F5B00}" type="datetimeFigureOut">
              <a:rPr lang="en-US" smtClean="0"/>
              <a:pPr/>
              <a:t>9/24/2011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3F25CD5-2A44-4BA7-BBAB-3C701CD4623D}"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5B92174-6166-457B-9303-5D88872F5B00}" type="datetimeFigureOut">
              <a:rPr lang="en-US" smtClean="0"/>
              <a:pPr/>
              <a:t>9/24/2011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F3F25CD5-2A44-4BA7-BBAB-3C701CD462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5B92174-6166-457B-9303-5D88872F5B00}" type="datetimeFigureOut">
              <a:rPr lang="en-US" smtClean="0"/>
              <a:pPr/>
              <a:t>9/24/2011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3F25CD5-2A44-4BA7-BBAB-3C701CD462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3F25CD5-2A44-4BA7-BBAB-3C701CD4623D}"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5B92174-6166-457B-9303-5D88872F5B00}" type="datetimeFigureOut">
              <a:rPr lang="en-US" smtClean="0"/>
              <a:pPr/>
              <a:t>9/24/2011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3F25CD5-2A44-4BA7-BBAB-3C701CD4623D}"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5B92174-6166-457B-9303-5D88872F5B00}" type="datetimeFigureOut">
              <a:rPr lang="en-US" smtClean="0"/>
              <a:pPr/>
              <a:t>9/24/2011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5B92174-6166-457B-9303-5D88872F5B00}" type="datetimeFigureOut">
              <a:rPr lang="en-US" smtClean="0"/>
              <a:pPr/>
              <a:t>9/24/2011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3F25CD5-2A44-4BA7-BBAB-3C701CD4623D}"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satisfice.com/sb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satisfice.com/sbtm/" TargetMode="External"/><Relationship Id="rId2" Type="http://schemas.openxmlformats.org/officeDocument/2006/relationships/hyperlink" Target="http://www.satisfice.com/articles/what_is_et.s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CA" dirty="0" smtClean="0"/>
              <a:t>A New Approach for </a:t>
            </a:r>
            <a:r>
              <a:rPr lang="en-CA" dirty="0" smtClean="0"/>
              <a:t>ABC </a:t>
            </a:r>
            <a:r>
              <a:rPr lang="en-CA" dirty="0" smtClean="0"/>
              <a:t>inc.</a:t>
            </a:r>
            <a:endParaRPr lang="en-US" dirty="0"/>
          </a:p>
        </p:txBody>
      </p:sp>
      <p:sp>
        <p:nvSpPr>
          <p:cNvPr id="2" name="Title 1"/>
          <p:cNvSpPr>
            <a:spLocks noGrp="1"/>
          </p:cNvSpPr>
          <p:nvPr>
            <p:ph type="ctrTitle"/>
          </p:nvPr>
        </p:nvSpPr>
        <p:spPr/>
        <p:txBody>
          <a:bodyPr/>
          <a:lstStyle/>
          <a:p>
            <a:r>
              <a:rPr lang="en-CA" dirty="0" smtClean="0"/>
              <a:t>Software Testing</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CA" dirty="0" smtClean="0"/>
              <a:t>Next Up: </a:t>
            </a:r>
          </a:p>
          <a:p>
            <a:endParaRPr lang="en-CA" dirty="0" smtClean="0"/>
          </a:p>
          <a:p>
            <a:r>
              <a:rPr lang="en-CA" dirty="0" smtClean="0"/>
              <a:t>Question &amp; Answer Session</a:t>
            </a:r>
            <a:endParaRPr lang="en-US" dirty="0"/>
          </a:p>
        </p:txBody>
      </p:sp>
      <p:sp>
        <p:nvSpPr>
          <p:cNvPr id="4" name="Title 3"/>
          <p:cNvSpPr>
            <a:spLocks noGrp="1"/>
          </p:cNvSpPr>
          <p:nvPr>
            <p:ph type="ctrTitle"/>
          </p:nvPr>
        </p:nvSpPr>
        <p:spPr/>
        <p:txBody>
          <a:bodyPr/>
          <a:lstStyle/>
          <a:p>
            <a:r>
              <a:rPr lang="en-CA" dirty="0" smtClean="0"/>
              <a:t>Thank You</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Agenda</a:t>
            </a:r>
            <a:endParaRPr lang="en-US" dirty="0"/>
          </a:p>
        </p:txBody>
      </p:sp>
      <p:sp>
        <p:nvSpPr>
          <p:cNvPr id="3" name="Content Placeholder 2"/>
          <p:cNvSpPr>
            <a:spLocks noGrp="1"/>
          </p:cNvSpPr>
          <p:nvPr>
            <p:ph sz="quarter" idx="1"/>
          </p:nvPr>
        </p:nvSpPr>
        <p:spPr/>
        <p:txBody>
          <a:bodyPr/>
          <a:lstStyle/>
          <a:p>
            <a:r>
              <a:rPr lang="en-CA" dirty="0" smtClean="0"/>
              <a:t>Overview of current process</a:t>
            </a:r>
          </a:p>
          <a:p>
            <a:pPr lvl="1"/>
            <a:r>
              <a:rPr lang="en-CA" dirty="0" smtClean="0"/>
              <a:t>Review of strengths and weaknesses</a:t>
            </a:r>
          </a:p>
          <a:p>
            <a:r>
              <a:rPr lang="en-CA" dirty="0" smtClean="0"/>
              <a:t>Overview of proposed new process</a:t>
            </a:r>
            <a:endParaRPr lang="en-US" dirty="0" smtClean="0"/>
          </a:p>
          <a:p>
            <a:pPr lvl="1"/>
            <a:r>
              <a:rPr lang="en-CA" dirty="0" smtClean="0"/>
              <a:t>What is Session-based Testing?</a:t>
            </a:r>
          </a:p>
          <a:p>
            <a:pPr lvl="1"/>
            <a:r>
              <a:rPr lang="en-CA" dirty="0" smtClean="0"/>
              <a:t>Why should we include it in our testing process?</a:t>
            </a:r>
          </a:p>
          <a:p>
            <a:pPr lvl="1"/>
            <a:r>
              <a:rPr lang="en-CA" dirty="0" smtClean="0"/>
              <a:t>Prototype dashboard demonstration</a:t>
            </a:r>
          </a:p>
          <a:p>
            <a:pPr lvl="1"/>
            <a:r>
              <a:rPr lang="en-CA" dirty="0" smtClean="0"/>
              <a:t>Review of strengths and weaknesses</a:t>
            </a:r>
          </a:p>
          <a:p>
            <a:r>
              <a:rPr lang="en-CA" dirty="0" smtClean="0"/>
              <a:t>Q &amp; 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Overview of Current Process</a:t>
            </a:r>
            <a:endParaRPr lang="en-US" dirty="0"/>
          </a:p>
        </p:txBody>
      </p:sp>
      <p:pic>
        <p:nvPicPr>
          <p:cNvPr id="6" name="Content Placeholder 5" descr="Current Test Process.jpeg"/>
          <p:cNvPicPr>
            <a:picLocks noGrp="1" noChangeAspect="1"/>
          </p:cNvPicPr>
          <p:nvPr>
            <p:ph sz="quarter" idx="1"/>
          </p:nvPr>
        </p:nvPicPr>
        <p:blipFill>
          <a:blip r:embed="rId2"/>
          <a:stretch>
            <a:fillRect/>
          </a:stretch>
        </p:blipFill>
        <p:spPr>
          <a:xfrm>
            <a:off x="191850" y="2286000"/>
            <a:ext cx="8759107" cy="23622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Current Process – Strengths and Weaknesses</a:t>
            </a:r>
            <a:endParaRPr lang="en-US" dirty="0"/>
          </a:p>
        </p:txBody>
      </p:sp>
      <p:pic>
        <p:nvPicPr>
          <p:cNvPr id="6" name="Content Placeholder 5" descr="Current Test Process-Strengths and Weaknesses.jpeg"/>
          <p:cNvPicPr>
            <a:picLocks noGrp="1" noChangeAspect="1"/>
          </p:cNvPicPr>
          <p:nvPr>
            <p:ph sz="quarter" idx="1"/>
          </p:nvPr>
        </p:nvPicPr>
        <p:blipFill>
          <a:blip r:embed="rId2"/>
          <a:stretch>
            <a:fillRect/>
          </a:stretch>
        </p:blipFill>
        <p:spPr>
          <a:xfrm>
            <a:off x="228600" y="2027534"/>
            <a:ext cx="8686800" cy="3404717"/>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Overview of proposed new process</a:t>
            </a:r>
            <a:endParaRPr lang="en-US" dirty="0" smtClean="0"/>
          </a:p>
        </p:txBody>
      </p:sp>
      <p:pic>
        <p:nvPicPr>
          <p:cNvPr id="4" name="Content Placeholder 3" descr="Proposed Testing Process.jpeg"/>
          <p:cNvPicPr>
            <a:picLocks noGrp="1" noChangeAspect="1"/>
          </p:cNvPicPr>
          <p:nvPr>
            <p:ph sz="quarter" idx="1"/>
          </p:nvPr>
        </p:nvPicPr>
        <p:blipFill>
          <a:blip r:embed="rId2"/>
          <a:stretch>
            <a:fillRect/>
          </a:stretch>
        </p:blipFill>
        <p:spPr>
          <a:xfrm>
            <a:off x="644203" y="1527175"/>
            <a:ext cx="7819081" cy="45720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What is Session-Based Testing?</a:t>
            </a:r>
            <a:endParaRPr lang="en-US" dirty="0"/>
          </a:p>
        </p:txBody>
      </p:sp>
      <p:sp>
        <p:nvSpPr>
          <p:cNvPr id="3" name="Content Placeholder 2"/>
          <p:cNvSpPr>
            <a:spLocks noGrp="1"/>
          </p:cNvSpPr>
          <p:nvPr>
            <p:ph sz="quarter" idx="1"/>
          </p:nvPr>
        </p:nvSpPr>
        <p:spPr/>
        <p:txBody>
          <a:bodyPr/>
          <a:lstStyle/>
          <a:p>
            <a:r>
              <a:rPr lang="en-CA" dirty="0" smtClean="0"/>
              <a:t>A testing tool which applies a process to Exploratory Testing for the purpose of gathering metrics and other useful data</a:t>
            </a:r>
          </a:p>
          <a:p>
            <a:r>
              <a:rPr lang="en-CA" dirty="0" smtClean="0"/>
              <a:t>“...</a:t>
            </a:r>
            <a:r>
              <a:rPr lang="en-US" dirty="0" smtClean="0"/>
              <a:t> structured exploratory testing, which may seem like a contradiction-in-terms, but "structure" does not mean the testing is pre-scripted. It means we have a set of expectations for what kind of work will be done and how it will be reported.”</a:t>
            </a:r>
          </a:p>
          <a:p>
            <a:pPr lvl="1"/>
            <a:r>
              <a:rPr lang="en-CA" dirty="0" smtClean="0"/>
              <a:t>James Bach, </a:t>
            </a:r>
            <a:r>
              <a:rPr lang="en-CA" dirty="0" err="1" smtClean="0"/>
              <a:t>Satisfice</a:t>
            </a:r>
            <a:r>
              <a:rPr lang="en-CA" dirty="0" smtClean="0"/>
              <a:t> Inc., </a:t>
            </a:r>
            <a:r>
              <a:rPr lang="en-US" dirty="0" smtClean="0">
                <a:hlinkClick r:id="rId2"/>
              </a:rPr>
              <a:t>http://www.satisfice.com/sbtm/</a:t>
            </a: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Why should we include it in our testing process?</a:t>
            </a:r>
            <a:endParaRPr lang="en-US" dirty="0"/>
          </a:p>
        </p:txBody>
      </p:sp>
      <p:sp>
        <p:nvSpPr>
          <p:cNvPr id="3" name="Content Placeholder 2"/>
          <p:cNvSpPr>
            <a:spLocks noGrp="1"/>
          </p:cNvSpPr>
          <p:nvPr>
            <p:ph sz="quarter" idx="1"/>
          </p:nvPr>
        </p:nvSpPr>
        <p:spPr>
          <a:xfrm>
            <a:off x="301752" y="1527048"/>
            <a:ext cx="8503920" cy="4721352"/>
          </a:xfrm>
        </p:spPr>
        <p:txBody>
          <a:bodyPr>
            <a:normAutofit lnSpcReduction="10000"/>
          </a:bodyPr>
          <a:lstStyle/>
          <a:p>
            <a:r>
              <a:rPr lang="en-CA" dirty="0" smtClean="0"/>
              <a:t>Allows for rapid testing, especially where specifications are unavailable or incomplete</a:t>
            </a:r>
          </a:p>
          <a:p>
            <a:r>
              <a:rPr lang="en-CA" dirty="0" smtClean="0"/>
              <a:t>“</a:t>
            </a:r>
            <a:r>
              <a:rPr lang="en-US" dirty="0" smtClean="0">
                <a:hlinkClick r:id="rId2"/>
              </a:rPr>
              <a:t>Exploratory testing</a:t>
            </a:r>
            <a:r>
              <a:rPr lang="en-US" dirty="0" smtClean="0"/>
              <a:t> is unscripted, unrehearsed testing. Its effectiveness depends on several intangibles: the skill of the tester, their intuition, their experience, and their ability to follow hunches. But it's these intangibles that often confound test managers when it comes to being accountable for the results.”</a:t>
            </a:r>
          </a:p>
          <a:p>
            <a:r>
              <a:rPr lang="en-CA" dirty="0" smtClean="0"/>
              <a:t>“</a:t>
            </a:r>
            <a:r>
              <a:rPr lang="en-US" dirty="0" smtClean="0"/>
              <a:t>We invented Session-Based Test Management as a way to make those intangibles more tangible. ”</a:t>
            </a:r>
          </a:p>
          <a:p>
            <a:pPr lvl="1"/>
            <a:r>
              <a:rPr lang="en-CA" dirty="0" smtClean="0"/>
              <a:t>James Bach, </a:t>
            </a:r>
            <a:r>
              <a:rPr lang="en-CA" dirty="0" err="1" smtClean="0"/>
              <a:t>Satisfice</a:t>
            </a:r>
            <a:r>
              <a:rPr lang="en-CA" dirty="0" smtClean="0"/>
              <a:t> Inc., </a:t>
            </a:r>
            <a:r>
              <a:rPr lang="en-US" dirty="0" smtClean="0">
                <a:hlinkClick r:id="rId3"/>
              </a:rPr>
              <a:t>http://www.satisfice.com/sbtm/</a:t>
            </a:r>
            <a:endParaRPr lang="en-US" dirty="0" smtClean="0"/>
          </a:p>
          <a:p>
            <a:pPr lvl="1"/>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Prototype Dashboard Demonstration</a:t>
            </a:r>
            <a:endParaRPr lang="en-US" dirty="0"/>
          </a:p>
        </p:txBody>
      </p:sp>
      <p:sp>
        <p:nvSpPr>
          <p:cNvPr id="3" name="Content Placeholder 2"/>
          <p:cNvSpPr>
            <a:spLocks noGrp="1"/>
          </p:cNvSpPr>
          <p:nvPr>
            <p:ph sz="quarter" idx="1"/>
          </p:nvPr>
        </p:nvSpPr>
        <p:spPr/>
        <p:txBody>
          <a:bodyPr/>
          <a:lstStyle/>
          <a:p>
            <a:r>
              <a:rPr lang="en-CA" dirty="0" smtClean="0"/>
              <a:t>A source of information on the current state of testing</a:t>
            </a:r>
          </a:p>
          <a:p>
            <a:r>
              <a:rPr lang="en-CA" dirty="0" smtClean="0"/>
              <a:t>Allows audit trail of testing work</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2400" dirty="0" smtClean="0"/>
              <a:t>Suggested New Process - Review of Strengths and Weaknesses</a:t>
            </a:r>
            <a:endParaRPr lang="en-US" sz="2400" dirty="0"/>
          </a:p>
        </p:txBody>
      </p:sp>
      <p:pic>
        <p:nvPicPr>
          <p:cNvPr id="4" name="Content Placeholder 3" descr="Proposed New Process-Strengths and Weaknesses.jpeg"/>
          <p:cNvPicPr>
            <a:picLocks noGrp="1" noChangeAspect="1"/>
          </p:cNvPicPr>
          <p:nvPr>
            <p:ph sz="quarter" idx="1"/>
          </p:nvPr>
        </p:nvPicPr>
        <p:blipFill>
          <a:blip r:embed="rId2"/>
          <a:stretch>
            <a:fillRect/>
          </a:stretch>
        </p:blipFill>
        <p:spPr>
          <a:xfrm>
            <a:off x="228600" y="2047691"/>
            <a:ext cx="8686800" cy="3458288"/>
          </a:xfr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104</TotalTime>
  <Words>209</Words>
  <Application>Microsoft Office PowerPoint</Application>
  <PresentationFormat>On-screen Show (4:3)</PresentationFormat>
  <Paragraphs>31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Civic</vt:lpstr>
      <vt:lpstr>Software Testing</vt:lpstr>
      <vt:lpstr>Agenda</vt:lpstr>
      <vt:lpstr>Overview of Current Process</vt:lpstr>
      <vt:lpstr>Current Process – Strengths and Weaknesses</vt:lpstr>
      <vt:lpstr>Overview of proposed new process</vt:lpstr>
      <vt:lpstr>What is Session-Based Testing?</vt:lpstr>
      <vt:lpstr>Why should we include it in our testing process?</vt:lpstr>
      <vt:lpstr>Prototype Dashboard Demonstration</vt:lpstr>
      <vt:lpstr>Suggested New Process - Review of Strengths and Weaknesses</vt:lpstr>
      <vt:lpstr>Thank You</vt:lpstr>
    </vt:vector>
  </TitlesOfParts>
  <Company>johnson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Testing</dc:title>
  <dc:creator>mmiddleton</dc:creator>
  <cp:lastModifiedBy>mmiddleton</cp:lastModifiedBy>
  <cp:revision>14</cp:revision>
  <dcterms:created xsi:type="dcterms:W3CDTF">2010-09-24T18:05:39Z</dcterms:created>
  <dcterms:modified xsi:type="dcterms:W3CDTF">2011-09-24T21:21:17Z</dcterms:modified>
</cp:coreProperties>
</file>